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6F88E-18DD-4C63-9339-1359E92846AF}" type="datetimeFigureOut">
              <a:rPr lang="ru-RU" smtClean="0"/>
              <a:t>09.05.2017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784FA-39AA-4438-9FF4-1F51518184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6841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96F88E-18DD-4C63-9339-1359E92846AF}" type="datetimeFigureOut">
              <a:rPr lang="ru-RU" smtClean="0"/>
              <a:t>09.05.2017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2784FA-39AA-4438-9FF4-1F51518184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8543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4202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66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2805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7625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400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5129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5079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0151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8308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617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3582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7577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43608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(4:3)</PresentationFormat>
  <Paragraphs>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Любой</dc:creator>
  <cp:lastModifiedBy>Любой</cp:lastModifiedBy>
  <cp:revision>1</cp:revision>
  <dcterms:created xsi:type="dcterms:W3CDTF">2017-05-09T11:44:48Z</dcterms:created>
  <dcterms:modified xsi:type="dcterms:W3CDTF">2017-05-09T11:44:48Z</dcterms:modified>
</cp:coreProperties>
</file>