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FE2E-D0E9-45EF-876A-70BAEADFE785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EC32-E296-4447-BBC3-6CEA144FA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5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DFE2E-D0E9-45EF-876A-70BAEADFE785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EC32-E296-4447-BBC3-6CEA144FA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0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4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5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7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2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83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1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8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7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2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6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7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Любой</dc:creator>
  <cp:lastModifiedBy>Любой</cp:lastModifiedBy>
  <cp:revision>1</cp:revision>
  <dcterms:created xsi:type="dcterms:W3CDTF">2017-09-05T12:42:54Z</dcterms:created>
  <dcterms:modified xsi:type="dcterms:W3CDTF">2017-09-05T12:42:54Z</dcterms:modified>
</cp:coreProperties>
</file>