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7" r:id="rId2"/>
    <p:sldId id="262" r:id="rId3"/>
    <p:sldId id="258" r:id="rId4"/>
    <p:sldId id="257" r:id="rId5"/>
    <p:sldId id="263" r:id="rId6"/>
    <p:sldId id="260" r:id="rId7"/>
    <p:sldId id="259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3B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2FFDB-5FAB-464C-8D6E-49DDCD56CC93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3A2B7-6A3A-48C1-807C-A843E7660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21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3A2B7-6A3A-48C1-807C-A843E7660DE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303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4D0E-E520-4D88-BAA6-661597E7ABBB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A706D6-C124-490A-BB65-F349C050B1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4D0E-E520-4D88-BAA6-661597E7ABBB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06D6-C124-490A-BB65-F349C050B1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4D0E-E520-4D88-BAA6-661597E7ABBB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06D6-C124-490A-BB65-F349C050B1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4D0E-E520-4D88-BAA6-661597E7ABBB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A706D6-C124-490A-BB65-F349C050B1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4D0E-E520-4D88-BAA6-661597E7ABBB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06D6-C124-490A-BB65-F349C050B1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4D0E-E520-4D88-BAA6-661597E7ABBB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06D6-C124-490A-BB65-F349C050B1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4D0E-E520-4D88-BAA6-661597E7ABBB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BA706D6-C124-490A-BB65-F349C050B1A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4D0E-E520-4D88-BAA6-661597E7ABBB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06D6-C124-490A-BB65-F349C050B1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4D0E-E520-4D88-BAA6-661597E7ABBB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06D6-C124-490A-BB65-F349C050B1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4D0E-E520-4D88-BAA6-661597E7ABBB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06D6-C124-490A-BB65-F349C050B1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4D0E-E520-4D88-BAA6-661597E7ABBB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706D6-C124-490A-BB65-F349C050B1A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FC44D0E-E520-4D88-BAA6-661597E7ABBB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BA706D6-C124-490A-BB65-F349C050B1A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edukovrov.ru/site/school22/sites/default/files/2015-2016/Pict/Zdorov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8222994" cy="658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mtt.tamb.ru/mt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73039"/>
            <a:ext cx="2448272" cy="187220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803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s630631.vk.me/v630631434/3bf06/G7fk_iYfXr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5" t="6739" r="8041" b="6236"/>
          <a:stretch/>
        </p:blipFill>
        <p:spPr bwMode="auto">
          <a:xfrm>
            <a:off x="208311" y="116632"/>
            <a:ext cx="8756177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383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espresso-id.ru/local/images/espr/_jpg_1445954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60648"/>
            <a:ext cx="8880921" cy="650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888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pb-school-38.narod.ru/img/zdorov1/11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5431" r="2338" b="2688"/>
          <a:stretch/>
        </p:blipFill>
        <p:spPr bwMode="auto">
          <a:xfrm>
            <a:off x="334298" y="1988840"/>
            <a:ext cx="8632722" cy="476864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FF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637"/>
            <a:ext cx="2778229" cy="199246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  <a:outerShdw dist="35921" dir="2700000" algn="ctr" rotWithShape="0">
              <a:schemeClr val="bg2"/>
            </a:outerShdw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3" name="Picture 5" descr="http://biz-not.ru/articles/wp-content/uploads/2016/10/32444573-alkogolizm-zdorovyy-obraz-zhizn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5" t="8532" r="1289" b="9138"/>
          <a:stretch/>
        </p:blipFill>
        <p:spPr bwMode="auto">
          <a:xfrm>
            <a:off x="3563888" y="61525"/>
            <a:ext cx="2023445" cy="239963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FF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http://gov.cap.ru/UserFiles/news/201411/15/zozh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5" t="22563" r="29758" b="24561"/>
          <a:stretch/>
        </p:blipFill>
        <p:spPr bwMode="auto">
          <a:xfrm>
            <a:off x="6380564" y="239760"/>
            <a:ext cx="2585067" cy="181222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FF00">
                <a:alpha val="40000"/>
              </a:srgbClr>
            </a:glow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SC0220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43" y="2852936"/>
            <a:ext cx="2490427" cy="208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188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s.myshared.ru/7/789737/slide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4" y="89889"/>
            <a:ext cx="8868637" cy="665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388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yurii.ru/ref10/images/29/925296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3"/>
            <a:ext cx="8958924" cy="589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006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.doctor.kz/news/014/017/9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12049" cy="503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karta.tatar/public/storage/projects/20a4fe54d589f1634311bd2e2ba0e2a0_resiz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8126"/>
            <a:ext cx="2160240" cy="2403926"/>
          </a:xfrm>
          <a:prstGeom prst="rect">
            <a:avLst/>
          </a:prstGeom>
          <a:noFill/>
          <a:effectLst>
            <a:softEdge rad="12700"/>
          </a:effectLst>
          <a:scene3d>
            <a:camera prst="obliqueBottomRigh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rvolchansk.ru/uploads/posts/2016-07/1469544112_zdorovo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t="7045" r="5296" b="13167"/>
          <a:stretch/>
        </p:blipFill>
        <p:spPr bwMode="auto">
          <a:xfrm>
            <a:off x="179512" y="188640"/>
            <a:ext cx="2704699" cy="162667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29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900igr.net/datas/fizkultura/Zdorove-cheloveka-zdorovyj-obraz-zhizni/0002-002-V-XXI-veke-byt-zdorovym-umnym-i-uspeshnym-modno-i-prestizh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8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743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283</TotalTime>
  <Words>1</Words>
  <Application>Microsoft Office PowerPoint</Application>
  <PresentationFormat>Экран (4:3)</PresentationFormat>
  <Paragraphs>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555</dc:creator>
  <cp:lastModifiedBy>555</cp:lastModifiedBy>
  <cp:revision>10</cp:revision>
  <dcterms:created xsi:type="dcterms:W3CDTF">2016-12-20T08:41:16Z</dcterms:created>
  <dcterms:modified xsi:type="dcterms:W3CDTF">2016-12-22T08:48:49Z</dcterms:modified>
</cp:coreProperties>
</file>