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4" r:id="rId3"/>
  </p:sldMasterIdLst>
  <p:sldIdLst>
    <p:sldId id="256" r:id="rId4"/>
    <p:sldId id="282" r:id="rId5"/>
    <p:sldId id="284" r:id="rId6"/>
    <p:sldId id="285" r:id="rId7"/>
    <p:sldId id="289" r:id="rId8"/>
    <p:sldId id="290" r:id="rId9"/>
    <p:sldId id="291" r:id="rId10"/>
    <p:sldId id="283" r:id="rId11"/>
    <p:sldId id="286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3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19" algn="l" defTabSz="913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35" algn="l" defTabSz="913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51" algn="l" defTabSz="913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70" algn="l" defTabSz="913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86" algn="l" defTabSz="913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505" algn="l" defTabSz="913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22" algn="l" defTabSz="913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40" algn="l" defTabSz="91383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  <a:srgbClr val="CCFFFF"/>
    <a:srgbClr val="66FFFF"/>
    <a:srgbClr val="00FFFF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50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6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6" y="3132295"/>
            <a:ext cx="7175351" cy="1793167"/>
          </a:xfrm>
          <a:effectLst/>
        </p:spPr>
        <p:txBody>
          <a:bodyPr>
            <a:noAutofit/>
          </a:bodyPr>
          <a:lstStyle>
            <a:lvl1pPr marL="639685" indent="-456919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2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8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8" rIns="91339" bIns="45668" rtlCol="0" anchor="ctr"/>
          <a:lstStyle/>
          <a:p>
            <a:pPr algn="ctr" defTabSz="911915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8" rIns="91339" bIns="45668" rtlCol="0" anchor="ctr"/>
          <a:lstStyle/>
          <a:p>
            <a:pPr algn="ctr" defTabSz="91191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8" rIns="91339" bIns="45668" rtlCol="0" anchor="ctr"/>
          <a:lstStyle/>
          <a:p>
            <a:pPr algn="ctr" defTabSz="911915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8" rIns="91339" bIns="45668" rtlCol="0" anchor="ctr"/>
          <a:lstStyle/>
          <a:p>
            <a:pPr algn="ctr" defTabSz="911915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54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6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9"/>
            <a:ext cx="7175351" cy="1793167"/>
          </a:xfrm>
          <a:effectLst/>
        </p:spPr>
        <p:txBody>
          <a:bodyPr>
            <a:noAutofit/>
          </a:bodyPr>
          <a:lstStyle>
            <a:lvl1pPr marL="639369" indent="-456691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0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2" y="731525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7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8" rIns="91339" bIns="45668" rtlCol="0" anchor="ctr"/>
          <a:lstStyle/>
          <a:p>
            <a:pPr algn="ctr" defTabSz="911915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8" rIns="91339" bIns="45668" rtlCol="0" anchor="ctr"/>
          <a:lstStyle/>
          <a:p>
            <a:pPr algn="ctr" defTabSz="91191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8" rIns="91339" bIns="45668" rtlCol="0" anchor="ctr"/>
          <a:lstStyle/>
          <a:p>
            <a:pPr algn="ctr" defTabSz="911915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8" rIns="91339" bIns="45668" rtlCol="0" anchor="ctr"/>
          <a:lstStyle/>
          <a:p>
            <a:pPr algn="ctr" defTabSz="911915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66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4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4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5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6691" indent="0">
              <a:buNone/>
              <a:defRPr sz="2000" b="1"/>
            </a:lvl2pPr>
            <a:lvl3pPr marL="913383" indent="0">
              <a:buNone/>
              <a:defRPr sz="1800" b="1"/>
            </a:lvl3pPr>
            <a:lvl4pPr marL="1370074" indent="0">
              <a:buNone/>
              <a:defRPr sz="1600" b="1"/>
            </a:lvl4pPr>
            <a:lvl5pPr marL="1826766" indent="0">
              <a:buNone/>
              <a:defRPr sz="1600" b="1"/>
            </a:lvl5pPr>
            <a:lvl6pPr marL="2283456" indent="0">
              <a:buNone/>
              <a:defRPr sz="1600" b="1"/>
            </a:lvl6pPr>
            <a:lvl7pPr marL="2740150" indent="0">
              <a:buNone/>
              <a:defRPr sz="1600" b="1"/>
            </a:lvl7pPr>
            <a:lvl8pPr marL="3196840" indent="0">
              <a:buNone/>
              <a:defRPr sz="1600" b="1"/>
            </a:lvl8pPr>
            <a:lvl9pPr marL="365353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6691" indent="0">
              <a:buNone/>
              <a:defRPr sz="2000" b="1"/>
            </a:lvl2pPr>
            <a:lvl3pPr marL="913383" indent="0">
              <a:buNone/>
              <a:defRPr sz="1800" b="1"/>
            </a:lvl3pPr>
            <a:lvl4pPr marL="1370074" indent="0">
              <a:buNone/>
              <a:defRPr sz="1600" b="1"/>
            </a:lvl4pPr>
            <a:lvl5pPr marL="1826766" indent="0">
              <a:buNone/>
              <a:defRPr sz="1600" b="1"/>
            </a:lvl5pPr>
            <a:lvl6pPr marL="2283456" indent="0">
              <a:buNone/>
              <a:defRPr sz="1600" b="1"/>
            </a:lvl6pPr>
            <a:lvl7pPr marL="2740150" indent="0">
              <a:buNone/>
              <a:defRPr sz="1600" b="1"/>
            </a:lvl7pPr>
            <a:lvl8pPr marL="3196840" indent="0">
              <a:buNone/>
              <a:defRPr sz="1600" b="1"/>
            </a:lvl8pPr>
            <a:lvl9pPr marL="3653532" indent="0">
              <a:buNone/>
              <a:defRPr sz="1600" b="1"/>
            </a:lvl9pPr>
          </a:lstStyle>
          <a:p>
            <a:pPr marL="0" lvl="0" indent="0" algn="ctr" defTabSz="913383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70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9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9"/>
            <a:ext cx="3636085" cy="1258493"/>
          </a:xfrm>
          <a:effectLst/>
        </p:spPr>
        <p:txBody>
          <a:bodyPr anchor="b">
            <a:noAutofit/>
          </a:bodyPr>
          <a:lstStyle>
            <a:lvl1pPr marL="228344" indent="-228344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5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6691" indent="0">
              <a:buNone/>
              <a:defRPr sz="1200"/>
            </a:lvl2pPr>
            <a:lvl3pPr marL="913383" indent="0">
              <a:buNone/>
              <a:defRPr sz="1000"/>
            </a:lvl3pPr>
            <a:lvl4pPr marL="1370074" indent="0">
              <a:buNone/>
              <a:defRPr sz="900"/>
            </a:lvl4pPr>
            <a:lvl5pPr marL="1826766" indent="0">
              <a:buNone/>
              <a:defRPr sz="900"/>
            </a:lvl5pPr>
            <a:lvl6pPr marL="2283456" indent="0">
              <a:buNone/>
              <a:defRPr sz="900"/>
            </a:lvl6pPr>
            <a:lvl7pPr marL="2740150" indent="0">
              <a:buNone/>
              <a:defRPr sz="900"/>
            </a:lvl7pPr>
            <a:lvl8pPr marL="3196840" indent="0">
              <a:buNone/>
              <a:defRPr sz="900"/>
            </a:lvl8pPr>
            <a:lvl9pPr marL="365353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7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2" y="731525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8" rIns="91339" bIns="45668" rtlCol="0" anchor="ctr"/>
          <a:lstStyle/>
          <a:p>
            <a:pPr algn="ctr" defTabSz="911915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8" rIns="91339" bIns="45668" rtlCol="0" anchor="ctr"/>
          <a:lstStyle/>
          <a:p>
            <a:pPr algn="ctr" defTabSz="91191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8" rIns="91339" bIns="45668" rtlCol="0" anchor="ctr"/>
          <a:lstStyle/>
          <a:p>
            <a:pPr algn="ctr" defTabSz="911915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8" rIns="91339" bIns="45668" rtlCol="0" anchor="ctr"/>
          <a:lstStyle/>
          <a:p>
            <a:pPr algn="ctr" defTabSz="911915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2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6691" indent="0">
              <a:buNone/>
              <a:defRPr sz="2800"/>
            </a:lvl2pPr>
            <a:lvl3pPr marL="913383" indent="0">
              <a:buNone/>
              <a:defRPr sz="2400"/>
            </a:lvl3pPr>
            <a:lvl4pPr marL="1370074" indent="0">
              <a:buNone/>
              <a:defRPr sz="2000"/>
            </a:lvl4pPr>
            <a:lvl5pPr marL="1826766" indent="0">
              <a:buNone/>
              <a:defRPr sz="2000"/>
            </a:lvl5pPr>
            <a:lvl6pPr marL="2283456" indent="0">
              <a:buNone/>
              <a:defRPr sz="2000"/>
            </a:lvl6pPr>
            <a:lvl7pPr marL="2740150" indent="0">
              <a:buNone/>
              <a:defRPr sz="2000"/>
            </a:lvl7pPr>
            <a:lvl8pPr marL="3196840" indent="0">
              <a:buNone/>
              <a:defRPr sz="2000"/>
            </a:lvl8pPr>
            <a:lvl9pPr marL="3653532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9"/>
            <a:ext cx="3694114" cy="2163020"/>
          </a:xfrm>
        </p:spPr>
        <p:txBody>
          <a:bodyPr anchor="b"/>
          <a:lstStyle>
            <a:lvl1pPr marL="182678" indent="-182678">
              <a:buFont typeface="Georgia" pitchFamily="18" charset="0"/>
              <a:buChar char="*"/>
              <a:defRPr sz="1600"/>
            </a:lvl1pPr>
            <a:lvl2pPr marL="456691" indent="0">
              <a:buNone/>
              <a:defRPr sz="1200"/>
            </a:lvl2pPr>
            <a:lvl3pPr marL="913383" indent="0">
              <a:buNone/>
              <a:defRPr sz="1000"/>
            </a:lvl3pPr>
            <a:lvl4pPr marL="1370074" indent="0">
              <a:buNone/>
              <a:defRPr sz="900"/>
            </a:lvl4pPr>
            <a:lvl5pPr marL="1826766" indent="0">
              <a:buNone/>
              <a:defRPr sz="900"/>
            </a:lvl5pPr>
            <a:lvl6pPr marL="2283456" indent="0">
              <a:buNone/>
              <a:defRPr sz="900"/>
            </a:lvl6pPr>
            <a:lvl7pPr marL="2740150" indent="0">
              <a:buNone/>
              <a:defRPr sz="900"/>
            </a:lvl7pPr>
            <a:lvl8pPr marL="3196840" indent="0">
              <a:buNone/>
              <a:defRPr sz="900"/>
            </a:lvl8pPr>
            <a:lvl9pPr marL="365353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8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7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6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2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912253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91225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912253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912253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51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7" y="3132296"/>
            <a:ext cx="7175351" cy="1793167"/>
          </a:xfrm>
          <a:effectLst/>
        </p:spPr>
        <p:txBody>
          <a:bodyPr>
            <a:noAutofit/>
          </a:bodyPr>
          <a:lstStyle>
            <a:lvl1pPr marL="639606" indent="-456862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1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2" y="731525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3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912253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91225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912253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91225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68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5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5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6862" indent="0">
              <a:buNone/>
              <a:defRPr sz="2000" b="1"/>
            </a:lvl2pPr>
            <a:lvl3pPr marL="913722" indent="0">
              <a:buNone/>
              <a:defRPr sz="1800" b="1"/>
            </a:lvl3pPr>
            <a:lvl4pPr marL="1370582" indent="0">
              <a:buNone/>
              <a:defRPr sz="1600" b="1"/>
            </a:lvl4pPr>
            <a:lvl5pPr marL="1827444" indent="0">
              <a:buNone/>
              <a:defRPr sz="1600" b="1"/>
            </a:lvl5pPr>
            <a:lvl6pPr marL="2284303" indent="0">
              <a:buNone/>
              <a:defRPr sz="1600" b="1"/>
            </a:lvl6pPr>
            <a:lvl7pPr marL="2741166" indent="0">
              <a:buNone/>
              <a:defRPr sz="1600" b="1"/>
            </a:lvl7pPr>
            <a:lvl8pPr marL="3198026" indent="0">
              <a:buNone/>
              <a:defRPr sz="1600" b="1"/>
            </a:lvl8pPr>
            <a:lvl9pPr marL="36548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6862" indent="0">
              <a:buNone/>
              <a:defRPr sz="2000" b="1"/>
            </a:lvl2pPr>
            <a:lvl3pPr marL="913722" indent="0">
              <a:buNone/>
              <a:defRPr sz="1800" b="1"/>
            </a:lvl3pPr>
            <a:lvl4pPr marL="1370582" indent="0">
              <a:buNone/>
              <a:defRPr sz="1600" b="1"/>
            </a:lvl4pPr>
            <a:lvl5pPr marL="1827444" indent="0">
              <a:buNone/>
              <a:defRPr sz="1600" b="1"/>
            </a:lvl5pPr>
            <a:lvl6pPr marL="2284303" indent="0">
              <a:buNone/>
              <a:defRPr sz="1600" b="1"/>
            </a:lvl6pPr>
            <a:lvl7pPr marL="2741166" indent="0">
              <a:buNone/>
              <a:defRPr sz="1600" b="1"/>
            </a:lvl7pPr>
            <a:lvl8pPr marL="3198026" indent="0">
              <a:buNone/>
              <a:defRPr sz="1600" b="1"/>
            </a:lvl8pPr>
            <a:lvl9pPr marL="3654888" indent="0">
              <a:buNone/>
              <a:defRPr sz="1600" b="1"/>
            </a:lvl9pPr>
          </a:lstStyle>
          <a:p>
            <a:pPr marL="0" lvl="0" indent="0" algn="ctr" defTabSz="913722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85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76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3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69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6"/>
            <a:ext cx="3636085" cy="1258493"/>
          </a:xfrm>
          <a:effectLst/>
        </p:spPr>
        <p:txBody>
          <a:bodyPr anchor="b">
            <a:noAutofit/>
          </a:bodyPr>
          <a:lstStyle>
            <a:lvl1pPr marL="228429" indent="-228429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1" y="731525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6862" indent="0">
              <a:buNone/>
              <a:defRPr sz="1200"/>
            </a:lvl2pPr>
            <a:lvl3pPr marL="913722" indent="0">
              <a:buNone/>
              <a:defRPr sz="1000"/>
            </a:lvl3pPr>
            <a:lvl4pPr marL="1370582" indent="0">
              <a:buNone/>
              <a:defRPr sz="900"/>
            </a:lvl4pPr>
            <a:lvl5pPr marL="1827444" indent="0">
              <a:buNone/>
              <a:defRPr sz="900"/>
            </a:lvl5pPr>
            <a:lvl6pPr marL="2284303" indent="0">
              <a:buNone/>
              <a:defRPr sz="900"/>
            </a:lvl6pPr>
            <a:lvl7pPr marL="2741166" indent="0">
              <a:buNone/>
              <a:defRPr sz="900"/>
            </a:lvl7pPr>
            <a:lvl8pPr marL="3198026" indent="0">
              <a:buNone/>
              <a:defRPr sz="900"/>
            </a:lvl8pPr>
            <a:lvl9pPr marL="36548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7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912253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91225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91225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912253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2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6862" indent="0">
              <a:buNone/>
              <a:defRPr sz="2800"/>
            </a:lvl2pPr>
            <a:lvl3pPr marL="913722" indent="0">
              <a:buNone/>
              <a:defRPr sz="2400"/>
            </a:lvl3pPr>
            <a:lvl4pPr marL="1370582" indent="0">
              <a:buNone/>
              <a:defRPr sz="2000"/>
            </a:lvl4pPr>
            <a:lvl5pPr marL="1827444" indent="0">
              <a:buNone/>
              <a:defRPr sz="2000"/>
            </a:lvl5pPr>
            <a:lvl6pPr marL="2284303" indent="0">
              <a:buNone/>
              <a:defRPr sz="2000"/>
            </a:lvl6pPr>
            <a:lvl7pPr marL="2741166" indent="0">
              <a:buNone/>
              <a:defRPr sz="2000"/>
            </a:lvl7pPr>
            <a:lvl8pPr marL="3198026" indent="0">
              <a:buNone/>
              <a:defRPr sz="2000"/>
            </a:lvl8pPr>
            <a:lvl9pPr marL="365488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9"/>
            <a:ext cx="3694114" cy="2163020"/>
          </a:xfrm>
        </p:spPr>
        <p:txBody>
          <a:bodyPr anchor="b"/>
          <a:lstStyle>
            <a:lvl1pPr marL="182745" indent="-182745">
              <a:buFont typeface="Georgia" pitchFamily="18" charset="0"/>
              <a:buChar char="*"/>
              <a:defRPr sz="1600"/>
            </a:lvl1pPr>
            <a:lvl2pPr marL="456862" indent="0">
              <a:buNone/>
              <a:defRPr sz="1200"/>
            </a:lvl2pPr>
            <a:lvl3pPr marL="913722" indent="0">
              <a:buNone/>
              <a:defRPr sz="1000"/>
            </a:lvl3pPr>
            <a:lvl4pPr marL="1370582" indent="0">
              <a:buNone/>
              <a:defRPr sz="900"/>
            </a:lvl4pPr>
            <a:lvl5pPr marL="1827444" indent="0">
              <a:buNone/>
              <a:defRPr sz="900"/>
            </a:lvl5pPr>
            <a:lvl6pPr marL="2284303" indent="0">
              <a:buNone/>
              <a:defRPr sz="900"/>
            </a:lvl6pPr>
            <a:lvl7pPr marL="2741166" indent="0">
              <a:buNone/>
              <a:defRPr sz="900"/>
            </a:lvl7pPr>
            <a:lvl8pPr marL="3198026" indent="0">
              <a:buNone/>
              <a:defRPr sz="900"/>
            </a:lvl8pPr>
            <a:lvl9pPr marL="36548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17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2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3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9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132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821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383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7118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65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21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5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17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6919" indent="0">
              <a:buNone/>
              <a:defRPr sz="2000" b="1"/>
            </a:lvl2pPr>
            <a:lvl3pPr marL="913835" indent="0">
              <a:buNone/>
              <a:defRPr sz="1800" b="1"/>
            </a:lvl3pPr>
            <a:lvl4pPr marL="1370751" indent="0">
              <a:buNone/>
              <a:defRPr sz="1600" b="1"/>
            </a:lvl4pPr>
            <a:lvl5pPr marL="1827670" indent="0">
              <a:buNone/>
              <a:defRPr sz="1600" b="1"/>
            </a:lvl5pPr>
            <a:lvl6pPr marL="2284586" indent="0">
              <a:buNone/>
              <a:defRPr sz="1600" b="1"/>
            </a:lvl6pPr>
            <a:lvl7pPr marL="2741505" indent="0">
              <a:buNone/>
              <a:defRPr sz="1600" b="1"/>
            </a:lvl7pPr>
            <a:lvl8pPr marL="3198422" indent="0">
              <a:buNone/>
              <a:defRPr sz="1600" b="1"/>
            </a:lvl8pPr>
            <a:lvl9pPr marL="36553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6919" indent="0">
              <a:buNone/>
              <a:defRPr sz="2000" b="1"/>
            </a:lvl2pPr>
            <a:lvl3pPr marL="913835" indent="0">
              <a:buNone/>
              <a:defRPr sz="1800" b="1"/>
            </a:lvl3pPr>
            <a:lvl4pPr marL="1370751" indent="0">
              <a:buNone/>
              <a:defRPr sz="1600" b="1"/>
            </a:lvl4pPr>
            <a:lvl5pPr marL="1827670" indent="0">
              <a:buNone/>
              <a:defRPr sz="1600" b="1"/>
            </a:lvl5pPr>
            <a:lvl6pPr marL="2284586" indent="0">
              <a:buNone/>
              <a:defRPr sz="1600" b="1"/>
            </a:lvl6pPr>
            <a:lvl7pPr marL="2741505" indent="0">
              <a:buNone/>
              <a:defRPr sz="1600" b="1"/>
            </a:lvl7pPr>
            <a:lvl8pPr marL="3198422" indent="0">
              <a:buNone/>
              <a:defRPr sz="1600" b="1"/>
            </a:lvl8pPr>
            <a:lvl9pPr marL="3655340" indent="0">
              <a:buNone/>
              <a:defRPr sz="1600" b="1"/>
            </a:lvl9pPr>
          </a:lstStyle>
          <a:p>
            <a:pPr marL="0" lvl="0" indent="0" algn="ctr" defTabSz="91383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5"/>
            <a:ext cx="3636085" cy="1258493"/>
          </a:xfrm>
          <a:effectLst/>
        </p:spPr>
        <p:txBody>
          <a:bodyPr anchor="b">
            <a:noAutofit/>
          </a:bodyPr>
          <a:lstStyle>
            <a:lvl1pPr marL="228457" indent="-228457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0" y="731525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6919" indent="0">
              <a:buNone/>
              <a:defRPr sz="1200"/>
            </a:lvl2pPr>
            <a:lvl3pPr marL="913835" indent="0">
              <a:buNone/>
              <a:defRPr sz="1000"/>
            </a:lvl3pPr>
            <a:lvl4pPr marL="1370751" indent="0">
              <a:buNone/>
              <a:defRPr sz="900"/>
            </a:lvl4pPr>
            <a:lvl5pPr marL="1827670" indent="0">
              <a:buNone/>
              <a:defRPr sz="900"/>
            </a:lvl5pPr>
            <a:lvl6pPr marL="2284586" indent="0">
              <a:buNone/>
              <a:defRPr sz="900"/>
            </a:lvl6pPr>
            <a:lvl7pPr marL="2741505" indent="0">
              <a:buNone/>
              <a:defRPr sz="900"/>
            </a:lvl7pPr>
            <a:lvl8pPr marL="3198422" indent="0">
              <a:buNone/>
              <a:defRPr sz="900"/>
            </a:lvl8pPr>
            <a:lvl9pPr marL="365534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2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6919" indent="0">
              <a:buNone/>
              <a:defRPr sz="2800"/>
            </a:lvl2pPr>
            <a:lvl3pPr marL="913835" indent="0">
              <a:buNone/>
              <a:defRPr sz="2400"/>
            </a:lvl3pPr>
            <a:lvl4pPr marL="1370751" indent="0">
              <a:buNone/>
              <a:defRPr sz="2000"/>
            </a:lvl4pPr>
            <a:lvl5pPr marL="1827670" indent="0">
              <a:buNone/>
              <a:defRPr sz="2000"/>
            </a:lvl5pPr>
            <a:lvl6pPr marL="2284586" indent="0">
              <a:buNone/>
              <a:defRPr sz="2000"/>
            </a:lvl6pPr>
            <a:lvl7pPr marL="2741505" indent="0">
              <a:buNone/>
              <a:defRPr sz="2000"/>
            </a:lvl7pPr>
            <a:lvl8pPr marL="3198422" indent="0">
              <a:buNone/>
              <a:defRPr sz="2000"/>
            </a:lvl8pPr>
            <a:lvl9pPr marL="365534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9"/>
            <a:ext cx="3694114" cy="2163020"/>
          </a:xfrm>
        </p:spPr>
        <p:txBody>
          <a:bodyPr anchor="b"/>
          <a:lstStyle>
            <a:lvl1pPr marL="182767" indent="-182767">
              <a:buFont typeface="Georgia" pitchFamily="18" charset="0"/>
              <a:buChar char="*"/>
              <a:defRPr sz="1600"/>
            </a:lvl1pPr>
            <a:lvl2pPr marL="456919" indent="0">
              <a:buNone/>
              <a:defRPr sz="1200"/>
            </a:lvl2pPr>
            <a:lvl3pPr marL="913835" indent="0">
              <a:buNone/>
              <a:defRPr sz="1000"/>
            </a:lvl3pPr>
            <a:lvl4pPr marL="1370751" indent="0">
              <a:buNone/>
              <a:defRPr sz="900"/>
            </a:lvl4pPr>
            <a:lvl5pPr marL="1827670" indent="0">
              <a:buNone/>
              <a:defRPr sz="900"/>
            </a:lvl5pPr>
            <a:lvl6pPr marL="2284586" indent="0">
              <a:buNone/>
              <a:defRPr sz="900"/>
            </a:lvl6pPr>
            <a:lvl7pPr marL="2741505" indent="0">
              <a:buNone/>
              <a:defRPr sz="900"/>
            </a:lvl7pPr>
            <a:lvl8pPr marL="3198422" indent="0">
              <a:buNone/>
              <a:defRPr sz="900"/>
            </a:lvl8pPr>
            <a:lvl9pPr marL="365534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384" tIns="45691" rIns="91384" bIns="45691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2" y="732260"/>
            <a:ext cx="6400800" cy="3474720"/>
          </a:xfrm>
          <a:prstGeom prst="rect">
            <a:avLst/>
          </a:prstGeom>
        </p:spPr>
        <p:txBody>
          <a:bodyPr vert="horz" lIns="91384" tIns="45691" rIns="91384" bIns="4569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3" y="6172205"/>
            <a:ext cx="2514600" cy="365125"/>
          </a:xfrm>
          <a:prstGeom prst="rect">
            <a:avLst/>
          </a:prstGeom>
        </p:spPr>
        <p:txBody>
          <a:bodyPr vert="horz" lIns="91384" tIns="45691" rIns="91384" bIns="45691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4" y="6172205"/>
            <a:ext cx="3352801" cy="365125"/>
          </a:xfrm>
          <a:prstGeom prst="rect">
            <a:avLst/>
          </a:prstGeom>
        </p:spPr>
        <p:txBody>
          <a:bodyPr vert="horz" lIns="91384" tIns="45691" rIns="91384" bIns="45691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1" y="6172205"/>
            <a:ext cx="1828800" cy="365125"/>
          </a:xfrm>
          <a:prstGeom prst="rect">
            <a:avLst/>
          </a:prstGeom>
        </p:spPr>
        <p:txBody>
          <a:bodyPr vert="horz" lIns="91384" tIns="45691" rIns="91384" bIns="45691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19842" indent="-319842" algn="r" defTabSz="913835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457" indent="-182767" algn="l" defTabSz="91383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300" indent="-182767" algn="l" defTabSz="91383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452" indent="-182767" algn="l" defTabSz="91383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6604" indent="-182767" algn="l" defTabSz="91383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029" indent="-182767" algn="l" defTabSz="91383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3178" indent="-182767" algn="l" defTabSz="91383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4745" indent="-182767" algn="l" defTabSz="91383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4586" indent="-182767" algn="l" defTabSz="91383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6152" indent="-182767" algn="l" defTabSz="91383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9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5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51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0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86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05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22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40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8" rIns="91339" bIns="45668" rtlCol="0" anchor="ctr"/>
          <a:lstStyle/>
          <a:p>
            <a:pPr algn="ctr" defTabSz="911915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8" rIns="91339" bIns="45668" rtlCol="0" anchor="ctr"/>
          <a:lstStyle/>
          <a:p>
            <a:pPr algn="ctr" defTabSz="91191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8" rIns="91339" bIns="45668" rtlCol="0" anchor="ctr"/>
          <a:lstStyle/>
          <a:p>
            <a:pPr algn="ctr" defTabSz="911915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9" tIns="45668" rIns="91339" bIns="45668" rtlCol="0" anchor="ctr"/>
          <a:lstStyle/>
          <a:p>
            <a:pPr algn="ctr" defTabSz="911915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339" tIns="45668" rIns="91339" bIns="45668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2" y="732260"/>
            <a:ext cx="6400800" cy="3474720"/>
          </a:xfrm>
          <a:prstGeom prst="rect">
            <a:avLst/>
          </a:prstGeom>
        </p:spPr>
        <p:txBody>
          <a:bodyPr vert="horz" lIns="91339" tIns="45668" rIns="91339" bIns="4566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3" y="6172209"/>
            <a:ext cx="2514600" cy="365125"/>
          </a:xfrm>
          <a:prstGeom prst="rect">
            <a:avLst/>
          </a:prstGeom>
        </p:spPr>
        <p:txBody>
          <a:bodyPr vert="horz" lIns="91339" tIns="45668" rIns="91339" bIns="45668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800069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09"/>
            <a:ext cx="3352801" cy="365125"/>
          </a:xfrm>
          <a:prstGeom prst="rect">
            <a:avLst/>
          </a:prstGeom>
        </p:spPr>
        <p:txBody>
          <a:bodyPr vert="horz" lIns="91339" tIns="45668" rIns="91339" bIns="45668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800069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1" y="6172209"/>
            <a:ext cx="1828800" cy="365125"/>
          </a:xfrm>
          <a:prstGeom prst="rect">
            <a:avLst/>
          </a:prstGeom>
        </p:spPr>
        <p:txBody>
          <a:bodyPr vert="horz" lIns="91339" tIns="45668" rIns="91339" bIns="45668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800069" fontAlgn="base">
              <a:spcBef>
                <a:spcPct val="0"/>
              </a:spcBef>
              <a:spcAft>
                <a:spcPct val="0"/>
              </a:spcAft>
              <a:defRPr/>
            </a:pPr>
            <a:fld id="{4F8B2F72-AD9F-4CA7-B574-D598766AF3FD}" type="slidenum">
              <a:rPr kumimoji="1" lang="en-US" altLang="zh-TW" smtClean="0">
                <a:solidFill>
                  <a:srgbClr val="000000"/>
                </a:solidFill>
              </a:rPr>
              <a:pPr defTabSz="80006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7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19684" indent="-319684" algn="r" defTabSz="913383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344" indent="-182678" algn="l" defTabSz="91338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030" indent="-182678" algn="l" defTabSz="91338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046" indent="-182678" algn="l" defTabSz="91338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6063" indent="-182678" algn="l" defTabSz="91338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8344" indent="-182678" algn="l" defTabSz="91338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2356" indent="-182678" algn="l" defTabSz="91338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3776" indent="-182678" algn="l" defTabSz="91338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3456" indent="-182678" algn="l" defTabSz="91338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4872" indent="-182678" algn="l" defTabSz="91338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1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83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74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66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56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50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40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32" algn="l" defTabSz="913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912253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91225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912253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91225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372" tIns="45686" rIns="91372" bIns="45686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2" y="732260"/>
            <a:ext cx="6400800" cy="3474720"/>
          </a:xfrm>
          <a:prstGeom prst="rect">
            <a:avLst/>
          </a:prstGeom>
        </p:spPr>
        <p:txBody>
          <a:bodyPr vert="horz" lIns="91372" tIns="45686" rIns="91372" bIns="456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3" y="6172206"/>
            <a:ext cx="2514600" cy="36512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800366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5" y="6172206"/>
            <a:ext cx="3352801" cy="36512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800366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1" y="6172206"/>
            <a:ext cx="1828800" cy="36512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800366" fontAlgn="base">
              <a:spcBef>
                <a:spcPct val="0"/>
              </a:spcBef>
              <a:spcAft>
                <a:spcPct val="0"/>
              </a:spcAft>
              <a:defRPr/>
            </a:pPr>
            <a:fld id="{4F8B2F72-AD9F-4CA7-B574-D598766AF3FD}" type="slidenum">
              <a:rPr kumimoji="1" lang="en-US" altLang="zh-TW" smtClean="0">
                <a:solidFill>
                  <a:srgbClr val="000000"/>
                </a:solidFill>
              </a:rPr>
              <a:pPr defTabSz="8003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8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</p:sldLayoutIdLst>
  <p:timing>
    <p:tnLst>
      <p:par>
        <p:cTn id="1" dur="indefinite" restart="never" nodeType="tmRoot"/>
      </p:par>
    </p:tnLst>
  </p:timing>
  <p:txStyles>
    <p:titleStyle>
      <a:lvl1pPr marL="319803" indent="-319803" algn="r" defTabSz="913722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429" indent="-182745" algn="l" defTabSz="913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232" indent="-182745" algn="l" defTabSz="913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351" indent="-182745" algn="l" defTabSz="913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6469" indent="-182745" algn="l" defTabSz="913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8858" indent="-182745" algn="l" defTabSz="913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2973" indent="-182745" algn="l" defTabSz="913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4502" indent="-182745" algn="l" defTabSz="913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4303" indent="-182745" algn="l" defTabSz="913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5832" indent="-182745" algn="l" defTabSz="913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4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03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66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26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88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148344"/>
            <a:ext cx="8280920" cy="54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1" rIns="91384" bIns="45691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ТОГБПОУ 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«МНОГООТРАСЛЕВОЙ КОЛЛЕДЖ»</a:t>
            </a:r>
            <a:endParaRPr lang="ru-RU" alt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683749"/>
            <a:ext cx="8784976" cy="124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1" rIns="91384" bIns="45691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 КАЧЕСТВОМ НАСТОЯЩЕЕ И </a:t>
            </a:r>
            <a:r>
              <a:rPr lang="ru-RU" alt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БУДУЩЕЕ</a:t>
            </a:r>
            <a:r>
              <a:rPr lang="ru-RU" alt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1026" name="Picture 2" descr="C:\Users\user\Desktop\8ee26d23b5439b573d19277ea9c87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21" y="2060848"/>
            <a:ext cx="696275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lekseyevsk.ru/images/uploads/news/2018/4/26/11cd1ea45dca98357889a7571da09df4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439" y="5517232"/>
            <a:ext cx="88569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43566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627" y="3400258"/>
            <a:ext cx="3788310" cy="3477817"/>
          </a:xfrm>
          <a:prstGeom prst="rect">
            <a:avLst/>
          </a:prstGeom>
        </p:spPr>
        <p:txBody>
          <a:bodyPr wrap="square" lIns="91384" tIns="45691" rIns="91384" bIns="45691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Праздник был учрежден в 1989 году решением международных организаций Европы, Америки, Японии и Латинской Америки при участии ООН. 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С 1995 года входит в серию мероприятий, которые проходят в европейскую неделю качества.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8" y="3384550"/>
            <a:ext cx="5015388" cy="336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2" y="79837"/>
            <a:ext cx="4478600" cy="2734060"/>
          </a:xfrm>
          <a:prstGeom prst="rect">
            <a:avLst/>
          </a:prstGeom>
        </p:spPr>
        <p:txBody>
          <a:bodyPr wrap="square" lIns="91384" tIns="45691" rIns="91384" bIns="45691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Всемирный день качества в 2020 году отмечается 12 ноября. 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Традиционно этот день приходится на второй четверг ноября.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8447"/>
            <a:ext cx="4392488" cy="329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2202" y="2757332"/>
            <a:ext cx="1444030" cy="154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97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05" y="5805269"/>
            <a:ext cx="8928992" cy="849397"/>
          </a:xfrm>
          <a:prstGeom prst="rect">
            <a:avLst/>
          </a:prstGeom>
        </p:spPr>
        <p:txBody>
          <a:bodyPr wrap="square" lIns="91384" tIns="45691" rIns="91384" bIns="45691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Повышения качества уровня жизни в обществе - приоритетная задача государства.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86447"/>
            <a:ext cx="8928992" cy="1603262"/>
          </a:xfrm>
          <a:prstGeom prst="rect">
            <a:avLst/>
          </a:prstGeom>
          <a:noFill/>
        </p:spPr>
        <p:txBody>
          <a:bodyPr wrap="square" lIns="91384" tIns="45691" rIns="91384" bIns="45691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Уровень качества - важная проблема в мировой экономике, здравоохранении, образования и экологии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652380"/>
            <a:ext cx="6221438" cy="389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65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158" y="2492900"/>
            <a:ext cx="8712968" cy="646272"/>
          </a:xfrm>
          <a:prstGeom prst="rect">
            <a:avLst/>
          </a:prstGeom>
        </p:spPr>
        <p:txBody>
          <a:bodyPr wrap="square" lIns="91384" tIns="45691" rIns="91384" bIns="45691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4494" y="116635"/>
            <a:ext cx="6670303" cy="923271"/>
          </a:xfrm>
          <a:prstGeom prst="rect">
            <a:avLst/>
          </a:prstGeom>
          <a:noFill/>
        </p:spPr>
        <p:txBody>
          <a:bodyPr wrap="none" lIns="91384" tIns="45691" rIns="91384" bIns="45691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Интересные факты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54789" y="860766"/>
            <a:ext cx="2286000" cy="369273"/>
          </a:xfrm>
          <a:prstGeom prst="rect">
            <a:avLst/>
          </a:prstGeom>
        </p:spPr>
        <p:txBody>
          <a:bodyPr lIns="91384" tIns="45691" rIns="91384" bIns="45691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3158" y="1039964"/>
            <a:ext cx="2814938" cy="1767344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84" tIns="45691" rIns="91384" bIns="45691" spcCol="0"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В России все стандарты на продукцию, услуги, процессы, методы контроля, анализа и измерений прописаны в ГОСТ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5" y="1005460"/>
            <a:ext cx="2494335" cy="2215406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spcCol="0"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Международная организация по сертификации была создана в 1947 году. Штаб-квартира находится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Женеве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6137" y="1045431"/>
            <a:ext cx="3240360" cy="1687624"/>
          </a:xfrm>
          <a:prstGeom prst="roundRect">
            <a:avLst/>
          </a:prstGeom>
          <a:solidFill>
            <a:srgbClr val="CCFF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spcCol="0" rtlCol="0" anchor="ctr"/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Самые большие проблемы у покупателей возникают в сферах торговли, промышленности и оказания услуг.</a:t>
            </a: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43191" y="4479285"/>
            <a:ext cx="3230088" cy="2304256"/>
          </a:xfrm>
          <a:prstGeom prst="snip2Diag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spcCol="0"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Совет стандартов Канады возглавляет технический комитет, который разрабатывает международные стандарты качества </a:t>
            </a:r>
            <a:r>
              <a:rPr lang="ru-RU" sz="2400" b="1" dirty="0">
                <a:solidFill>
                  <a:srgbClr val="FF0000"/>
                </a:solidFill>
              </a:rPr>
              <a:t>ISO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15" name="Прямоугольник с одним вырезанным скругленным углом 14"/>
          <p:cNvSpPr/>
          <p:nvPr/>
        </p:nvSpPr>
        <p:spPr>
          <a:xfrm>
            <a:off x="6091052" y="4221088"/>
            <a:ext cx="2932505" cy="2520280"/>
          </a:xfrm>
          <a:prstGeom prst="snip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spcCol="0"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Самое высокое соответствие стандартам промышленности в Японии. Они внимательно следят за состоянием окружающей среды.</a:t>
            </a:r>
          </a:p>
        </p:txBody>
      </p:sp>
      <p:sp>
        <p:nvSpPr>
          <p:cNvPr id="16" name="Овал 15"/>
          <p:cNvSpPr/>
          <p:nvPr/>
        </p:nvSpPr>
        <p:spPr>
          <a:xfrm>
            <a:off x="3419874" y="4365105"/>
            <a:ext cx="2576136" cy="234598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1" rIns="91384" bIns="45691" spcCol="0"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Самое высокое качество продуктов в Сингапуре, а товаров - в Германии.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9643" y="3363849"/>
            <a:ext cx="1454409" cy="127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2"/>
          <a:stretch/>
        </p:blipFill>
        <p:spPr bwMode="auto">
          <a:xfrm>
            <a:off x="426719" y="3292779"/>
            <a:ext cx="2012578" cy="127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657199" y="2636912"/>
            <a:ext cx="1800200" cy="136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8616" y="3163940"/>
            <a:ext cx="1277791" cy="105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55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784" y="129887"/>
            <a:ext cx="8808183" cy="1088917"/>
          </a:xfrm>
          <a:prstGeom prst="rect">
            <a:avLst/>
          </a:prstGeom>
          <a:solidFill>
            <a:srgbClr val="FFFF00"/>
          </a:solidFill>
        </p:spPr>
        <p:txBody>
          <a:bodyPr wrap="square" lIns="80125" tIns="40063" rIns="80125" bIns="40063">
            <a:spAutoFit/>
          </a:bodyPr>
          <a:lstStyle/>
          <a:p>
            <a:pPr algn="ctr" defTabSz="911802"/>
            <a:r>
              <a:rPr lang="ru-RU" sz="3200" b="1" dirty="0">
                <a:ln w="1905"/>
                <a:solidFill>
                  <a:srgbClr val="B4DCFA">
                    <a:lumMod val="2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Международные обозначения сварочных процедур и сварочная терминология</a:t>
            </a:r>
            <a:endParaRPr lang="ru-RU" sz="3200" b="1" dirty="0">
              <a:ln w="1905"/>
              <a:solidFill>
                <a:srgbClr val="B4DCFA">
                  <a:lumMod val="2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https://www.genevaenvironmentnetwork.org/wp-content/uploads/2020/04/Final_ISO_Red_Square-1024x94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354" y="4260095"/>
            <a:ext cx="2519861" cy="24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cdn.worldvectorlogo.com/logos/aws-2.svg"/>
          <p:cNvSpPr>
            <a:spLocks noChangeAspect="1" noChangeArrowheads="1"/>
          </p:cNvSpPr>
          <p:nvPr/>
        </p:nvSpPr>
        <p:spPr bwMode="auto">
          <a:xfrm>
            <a:off x="133053" y="-131054"/>
            <a:ext cx="260675" cy="2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25" tIns="40063" rIns="80125" bIns="40063" numCol="1" anchor="t" anchorCtr="0" compatLnSpc="1">
            <a:prstTxWarp prst="textNoShape">
              <a:avLst/>
            </a:prstTxWarp>
          </a:bodyPr>
          <a:lstStyle/>
          <a:p>
            <a:pPr defTabSz="911802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8" descr="https://cdn.worldvectorlogo.com/logos/aws-2.svg"/>
          <p:cNvSpPr>
            <a:spLocks noChangeAspect="1" noChangeArrowheads="1"/>
          </p:cNvSpPr>
          <p:nvPr/>
        </p:nvSpPr>
        <p:spPr bwMode="auto">
          <a:xfrm>
            <a:off x="263392" y="7203"/>
            <a:ext cx="260675" cy="2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25" tIns="40063" rIns="80125" bIns="40063" numCol="1" anchor="t" anchorCtr="0" compatLnSpc="1">
            <a:prstTxWarp prst="textNoShape">
              <a:avLst/>
            </a:prstTxWarp>
          </a:bodyPr>
          <a:lstStyle/>
          <a:p>
            <a:pPr defTabSz="911802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35" name="Picture 11" descr="https://webshifty.com/blog/media/k2/items/cache/fb2f4dce862da1bee62f9456b87d8a12_X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613" y="1719204"/>
            <a:ext cx="2925355" cy="232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4720948"/>
            <a:ext cx="2324354" cy="1088917"/>
          </a:xfrm>
          <a:prstGeom prst="rect">
            <a:avLst/>
          </a:prstGeom>
        </p:spPr>
        <p:txBody>
          <a:bodyPr wrap="square" lIns="80125" tIns="40063" rIns="80125" bIns="40063">
            <a:spAutoFit/>
          </a:bodyPr>
          <a:lstStyle/>
          <a:p>
            <a:pPr algn="ctr" defTabSz="911802"/>
            <a:r>
              <a:rPr lang="ru-RU" sz="2100" b="1" dirty="0"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Международная</a:t>
            </a:r>
          </a:p>
          <a:p>
            <a:pPr algn="ctr" defTabSz="911802"/>
            <a:r>
              <a:rPr lang="ru-RU" sz="2100" b="1" dirty="0"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организация по стандартизации</a:t>
            </a:r>
            <a:endParaRPr lang="ru-RU" sz="2100" dirty="0">
              <a:solidFill>
                <a:srgbClr val="B4DCFA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3300" y="1242320"/>
            <a:ext cx="4777689" cy="727239"/>
          </a:xfrm>
          <a:prstGeom prst="rect">
            <a:avLst/>
          </a:prstGeom>
        </p:spPr>
        <p:txBody>
          <a:bodyPr wrap="square" lIns="80125" tIns="40063" rIns="80125" bIns="40063">
            <a:spAutoFit/>
          </a:bodyPr>
          <a:lstStyle/>
          <a:p>
            <a:pPr algn="ctr" defTabSz="911802"/>
            <a:r>
              <a:rPr lang="vi-VN" sz="2100" b="1" dirty="0">
                <a:solidFill>
                  <a:srgbClr val="B4DCFA">
                    <a:lumMod val="25000"/>
                  </a:srgbClr>
                </a:solidFill>
              </a:rPr>
              <a:t>Американское общество по сварке</a:t>
            </a:r>
            <a:endParaRPr lang="ru-RU" sz="2100" dirty="0">
              <a:solidFill>
                <a:srgbClr val="B4DCFA">
                  <a:lumMod val="25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058" y="1218804"/>
            <a:ext cx="4569963" cy="753865"/>
          </a:xfrm>
          <a:prstGeom prst="rect">
            <a:avLst/>
          </a:prstGeom>
        </p:spPr>
        <p:txBody>
          <a:bodyPr lIns="80125" tIns="40063" rIns="80125" bIns="40063">
            <a:spAutoFit/>
          </a:bodyPr>
          <a:lstStyle/>
          <a:p>
            <a:pPr algn="ctr" defTabSz="911802"/>
            <a:r>
              <a:rPr lang="ru-RU" sz="2100" b="1" dirty="0"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Национальное Агентство Контроля Сварки</a:t>
            </a:r>
          </a:p>
        </p:txBody>
      </p:sp>
      <p:pic>
        <p:nvPicPr>
          <p:cNvPr id="1037" name="Picture 13" descr="https://vtmstol.ru/assets/img/stati/naks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783" y="1972665"/>
            <a:ext cx="3052073" cy="207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77560" y="6237163"/>
            <a:ext cx="3829229" cy="404074"/>
          </a:xfrm>
          <a:prstGeom prst="rect">
            <a:avLst/>
          </a:prstGeom>
        </p:spPr>
        <p:txBody>
          <a:bodyPr wrap="none" lIns="80125" tIns="40063" rIns="80125" bIns="40063">
            <a:spAutoFit/>
          </a:bodyPr>
          <a:lstStyle/>
          <a:p>
            <a:pPr defTabSz="911802"/>
            <a:r>
              <a:rPr lang="ru-RU" sz="2100" b="1" dirty="0">
                <a:solidFill>
                  <a:srgbClr val="B4DCFA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Государственный стандарт</a:t>
            </a:r>
          </a:p>
        </p:txBody>
      </p:sp>
      <p:pic>
        <p:nvPicPr>
          <p:cNvPr id="1039" name="Picture 15" descr="https://avatars.mds.yandex.net/get-zen_doc/1926164/pub_5e21454cba281e00b2b894a4_5e214b681ee34f00ad56a579/scale_120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560" y="3988415"/>
            <a:ext cx="3069160" cy="224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Аргонодуговая сварка неплавящимся электродом TI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478" y="2093298"/>
            <a:ext cx="2616472" cy="195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87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385" y="238412"/>
            <a:ext cx="7500019" cy="731991"/>
          </a:xfrm>
          <a:solidFill>
            <a:srgbClr val="FFFF00"/>
          </a:solidFill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ru-RU" sz="2800" kern="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新細明體"/>
                <a:cs typeface="Arial" pitchFamily="34" charset="0"/>
              </a:rPr>
              <a:t>Виды </a:t>
            </a:r>
            <a:r>
              <a:rPr kumimoji="1" lang="ru-RU" sz="2800" kern="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新細明體"/>
                <a:cs typeface="Arial" pitchFamily="34" charset="0"/>
              </a:rPr>
              <a:t>(способы) сварки (наплавки)</a:t>
            </a:r>
            <a:endParaRPr lang="ru-RU" sz="47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871473"/>
              </p:ext>
            </p:extLst>
          </p:nvPr>
        </p:nvGraphicFramePr>
        <p:xfrm>
          <a:off x="281703" y="1129080"/>
          <a:ext cx="8581020" cy="5674526"/>
        </p:xfrm>
        <a:graphic>
          <a:graphicData uri="http://schemas.openxmlformats.org/drawingml/2006/table">
            <a:tbl>
              <a:tblPr/>
              <a:tblGrid>
                <a:gridCol w="3035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6227">
                <a:tc>
                  <a:txBody>
                    <a:bodyPr/>
                    <a:lstStyle>
                      <a:lvl1pPr marL="0" algn="l" defTabSz="1007943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 defTabSz="1007943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 defTabSz="1007943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8186" marR="78186" marT="41452" marB="414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РД 03-495-02</a:t>
                      </a:r>
                    </a:p>
                  </a:txBody>
                  <a:tcPr marL="78186" marR="78186" marT="41452" marB="414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 defTabSz="1007943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 defTabSz="1007943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ИСО</a:t>
                      </a:r>
                      <a:r>
                        <a:rPr kumimoji="0" lang="en-US" altLang="zh-TW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4063</a:t>
                      </a:r>
                      <a:endParaRPr kumimoji="0" lang="zh-TW" alt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8186" marR="78186" marT="41452" marB="414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 defTabSz="1007943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 defTabSz="1007943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AWS A3.0</a:t>
                      </a:r>
                      <a:endParaRPr kumimoji="0" lang="zh-TW" alt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8186" marR="78186" marT="41452" marB="414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534">
                <a:tc>
                  <a:txBody>
                    <a:bodyPr/>
                    <a:lstStyle>
                      <a:lvl1pPr marL="0" algn="l" defTabSz="1007943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 defTabSz="1007943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 defTabSz="1007943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Сварка ручная дуговая плавящимся электродом</a:t>
                      </a:r>
                      <a:endParaRPr kumimoji="0" lang="en-US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L="78186" marR="78186" marT="41452" marB="414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6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РД</a:t>
                      </a:r>
                      <a:endParaRPr kumimoji="0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8186" marR="78186" marT="41452" marB="414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 defTabSz="1007943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 defTabSz="1007943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111</a:t>
                      </a:r>
                      <a:endParaRPr kumimoji="0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8186" marR="78186" marT="41452" marB="414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 defTabSz="1007943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 defTabSz="1007943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SMAW</a:t>
                      </a:r>
                      <a:endParaRPr kumimoji="0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8186" marR="78186" marT="41452" marB="414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150">
                <a:tc>
                  <a:txBody>
                    <a:bodyPr/>
                    <a:lstStyle>
                      <a:lvl1pPr marL="0" algn="l" defTabSz="1007943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 defTabSz="1007943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 defTabSz="1007943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Сварка дуговая сплошной проволокой в активном газе</a:t>
                      </a:r>
                    </a:p>
                  </a:txBody>
                  <a:tcPr marL="78186" marR="78186" marT="41452" marB="414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МП</a:t>
                      </a:r>
                      <a:endParaRPr kumimoji="0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8186" marR="78186" marT="41452" marB="414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 defTabSz="1007943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 defTabSz="1007943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135</a:t>
                      </a:r>
                      <a:endParaRPr kumimoji="0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8186" marR="78186" marT="41452" marB="414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 defTabSz="1007943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 defTabSz="1007943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GMAW</a:t>
                      </a:r>
                      <a:endParaRPr kumimoji="0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8186" marR="78186" marT="41452" marB="414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704">
                <a:tc>
                  <a:txBody>
                    <a:bodyPr/>
                    <a:lstStyle>
                      <a:lvl1pPr marL="0" algn="l" defTabSz="1007943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 defTabSz="1007943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 defTabSz="1007943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900" dirty="0" smtClean="0">
                          <a:latin typeface="Arial" pitchFamily="34" charset="0"/>
                          <a:cs typeface="Arial" pitchFamily="34" charset="0"/>
                        </a:rPr>
                        <a:t>Сварка дуговая порошковой проволокой с флюсовым наполнителем в активном газе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L="78186" marR="78186" marT="41452" marB="414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6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МПГ</a:t>
                      </a:r>
                      <a:endParaRPr kumimoji="0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8186" marR="78186" marT="41452" marB="414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 defTabSz="1007943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 defTabSz="1007943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136</a:t>
                      </a:r>
                      <a:endParaRPr kumimoji="0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8186" marR="78186" marT="41452" marB="414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 defTabSz="1007943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 defTabSz="1007943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FCAW-G</a:t>
                      </a:r>
                      <a:endParaRPr kumimoji="0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8186" marR="78186" marT="41452" marB="414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4911">
                <a:tc>
                  <a:txBody>
                    <a:bodyPr/>
                    <a:lstStyle>
                      <a:lvl1pPr marL="0" algn="l" defTabSz="1007943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 defTabSz="1007943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 defTabSz="1007943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900" dirty="0" smtClean="0">
                          <a:latin typeface="Arial" pitchFamily="34" charset="0"/>
                          <a:cs typeface="Arial" pitchFamily="34" charset="0"/>
                        </a:rPr>
                        <a:t>Сварка дуговая вольфрамовым электродом в инертном газе с присадочным материалом (проволокой</a:t>
                      </a:r>
                      <a:r>
                        <a:rPr lang="ru-RU" sz="1900" baseline="0" dirty="0" smtClean="0">
                          <a:latin typeface="Arial" pitchFamily="34" charset="0"/>
                          <a:cs typeface="Arial" pitchFamily="34" charset="0"/>
                        </a:rPr>
                        <a:t> или стержнем)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L="78186" marR="78186" marT="41452" marB="414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6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РАД</a:t>
                      </a:r>
                      <a:endParaRPr kumimoji="0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8186" marR="78186" marT="41452" marB="414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 defTabSz="1007943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 defTabSz="1007943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141</a:t>
                      </a:r>
                      <a:endParaRPr kumimoji="0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8186" marR="78186" marT="41452" marB="414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0" latinLnBrk="0" hangingPunct="0">
                        <a:spcBef>
                          <a:spcPct val="20000"/>
                        </a:spcBef>
                        <a:defRPr kumimoji="1" sz="28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 algn="l" defTabSz="1007943" rtl="0" eaLnBrk="0" latinLnBrk="0" hangingPunct="0">
                        <a:spcBef>
                          <a:spcPct val="20000"/>
                        </a:spcBef>
                        <a:defRPr kumimoji="1" sz="24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 algn="l" defTabSz="1007943" rtl="0" eaLnBrk="0" latinLnBrk="0" hangingPunct="0">
                        <a:spcBef>
                          <a:spcPct val="20000"/>
                        </a:spcBef>
                        <a:defRPr kumimoji="1" sz="2000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algn="l" defTabSz="1007943" rtl="0" eaLnBrk="0" latinLnBrk="0" hangingPunct="0">
                        <a:spcBef>
                          <a:spcPct val="20000"/>
                        </a:spcBef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algn="l" defTabSz="1007943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84" kern="12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GTAW</a:t>
                      </a:r>
                      <a:endParaRPr kumimoji="0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78186" marR="78186" marT="41452" marB="414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0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:\Презентация по заданию  и инструкция по ОТ 04-05-2018_17-17-10\Презентация по заданию  и инструкция по ОТ 04-05-2018_17-17-10\Презентация  для исправления\IMG_712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089546" y="440789"/>
            <a:ext cx="2879840" cy="298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5813137" y="1479534"/>
            <a:ext cx="823220" cy="91017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913044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347437" y="956262"/>
            <a:ext cx="3982421" cy="990148"/>
          </a:xfrm>
          <a:prstGeom prst="straightConnector1">
            <a:avLst/>
          </a:prstGeom>
          <a:ln w="53975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75141" y="116632"/>
            <a:ext cx="2780537" cy="1221113"/>
          </a:xfrm>
          <a:prstGeom prst="ellipse">
            <a:avLst/>
          </a:prstGeom>
          <a:solidFill>
            <a:srgbClr val="FFFF00"/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155" tIns="40078" rIns="80155" bIns="40078" rtlCol="0" anchor="ctr"/>
          <a:lstStyle/>
          <a:p>
            <a:pPr algn="ctr" defTabSz="913044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</a:t>
            </a:r>
          </a:p>
        </p:txBody>
      </p:sp>
      <p:pic>
        <p:nvPicPr>
          <p:cNvPr id="5122" name="Picture 2" descr="C:\Users\755E~1\AppData\Local\Temp\Rar$DI23.408\20180628_16074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579973">
            <a:off x="5009328" y="3420524"/>
            <a:ext cx="3019613" cy="340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755E~1\AppData\Local\Temp\Rar$DI86.408\20180628_16080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68672" y="2771910"/>
            <a:ext cx="3357528" cy="434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1691680" y="1337745"/>
            <a:ext cx="3350727" cy="3229156"/>
          </a:xfrm>
          <a:prstGeom prst="straightConnector1">
            <a:avLst/>
          </a:prstGeom>
          <a:ln w="53975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3"/>
          </p:cNvCxnSpPr>
          <p:nvPr/>
        </p:nvCxnSpPr>
        <p:spPr>
          <a:xfrm>
            <a:off x="582341" y="1158917"/>
            <a:ext cx="3615835" cy="3843767"/>
          </a:xfrm>
          <a:prstGeom prst="straightConnector1">
            <a:avLst/>
          </a:prstGeom>
          <a:ln w="53975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451" r="18951" b="23827"/>
          <a:stretch/>
        </p:blipFill>
        <p:spPr bwMode="auto">
          <a:xfrm rot="19516722">
            <a:off x="3458710" y="973935"/>
            <a:ext cx="2042331" cy="22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>
            <a:off x="2347436" y="1337745"/>
            <a:ext cx="1227642" cy="1051965"/>
          </a:xfrm>
          <a:prstGeom prst="straightConnector1">
            <a:avLst/>
          </a:prstGeom>
          <a:ln w="53975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303229" y="1934622"/>
            <a:ext cx="705996" cy="91017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913044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745104" y="4212227"/>
            <a:ext cx="855509" cy="91017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913044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813734" y="4589108"/>
            <a:ext cx="705996" cy="91017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913044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03" t="5620" r="6714" b="16445"/>
          <a:stretch/>
        </p:blipFill>
        <p:spPr bwMode="auto">
          <a:xfrm>
            <a:off x="107504" y="136940"/>
            <a:ext cx="3443844" cy="461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88" b="13320"/>
          <a:stretch/>
        </p:blipFill>
        <p:spPr bwMode="auto">
          <a:xfrm>
            <a:off x="4427984" y="109634"/>
            <a:ext cx="3920480" cy="228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742244"/>
            <a:ext cx="34258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51348" y="2392108"/>
            <a:ext cx="5501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Визуальный контроль качества —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это процедура обследования места соединения как до, так и после выполнения шва. Целью проверки является удостоверение в том, что все этапы работы выполнены в соответствии с правилами.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941168"/>
            <a:ext cx="51125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Ультразвук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представляет собой упругие колебания материальной среды с частотой колебания выше 20 кГц, т. е. выше верхней границы слухового восприятия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09252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bs.twimg.com/media/DikE-7mXkAAem7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38501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s13.pikabu.ru/post_img/2019/10/16/11/og_og_1571253718268261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837" y="4005064"/>
            <a:ext cx="522814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zdesinstrument.ru/wp-content/uploads/2017/11/Kak-svarit-metall-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912869"/>
            <a:ext cx="5187060" cy="291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812" y="4509120"/>
            <a:ext cx="3601035" cy="202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812" y="14290"/>
            <a:ext cx="8866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Красивый сварочный шов</a:t>
            </a:r>
          </a:p>
        </p:txBody>
      </p:sp>
    </p:spTree>
    <p:extLst>
      <p:ext uri="{BB962C8B-B14F-4D97-AF65-F5344CB8AC3E}">
        <p14:creationId xmlns:p14="http://schemas.microsoft.com/office/powerpoint/2010/main" val="409388555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710</TotalTime>
  <Words>337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微軟正黑體</vt:lpstr>
      <vt:lpstr>Arial</vt:lpstr>
      <vt:lpstr>Georgia</vt:lpstr>
      <vt:lpstr>新細明體</vt:lpstr>
      <vt:lpstr>Times New Roman</vt:lpstr>
      <vt:lpstr>Trebuchet MS</vt:lpstr>
      <vt:lpstr>Воздушный поток</vt:lpstr>
      <vt:lpstr>1_Воздушный поток</vt:lpstr>
      <vt:lpstr>2_Воздушный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(способы) сварки (наплавки)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zzz</dc:creator>
  <cp:lastModifiedBy>Пользователь Windows</cp:lastModifiedBy>
  <cp:revision>65</cp:revision>
  <dcterms:created xsi:type="dcterms:W3CDTF">2020-06-14T10:12:55Z</dcterms:created>
  <dcterms:modified xsi:type="dcterms:W3CDTF">2020-11-15T14:39:13Z</dcterms:modified>
</cp:coreProperties>
</file>