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7" r:id="rId2"/>
    <p:sldId id="268" r:id="rId3"/>
    <p:sldId id="270" r:id="rId4"/>
    <p:sldId id="272" r:id="rId5"/>
    <p:sldId id="274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A65D5-08E1-40C7-BDDA-2E92FE02844E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01CE4-4840-4431-BF42-2B75852F8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1CE4-4840-4431-BF42-2B75852F81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3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2D1D92-15A9-41A4-9220-9890A80EDF3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12D8AD-6119-4152-B2F5-4E11E1D392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116632"/>
            <a:ext cx="9001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История возникновения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сквернословия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i.ytimg.com/vi/b2Ff3I_mtmk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1383"/>
            <a:ext cx="6462562" cy="48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1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39"/>
            <a:ext cx="52205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Корни сквернословия – </a:t>
            </a:r>
            <a:r>
              <a:rPr lang="ru-RU" sz="32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языческие заклинания, формула против нечистой силы</a:t>
            </a:r>
          </a:p>
        </p:txBody>
      </p:sp>
      <p:pic>
        <p:nvPicPr>
          <p:cNvPr id="2050" name="Рисунок 1" descr="Описание: https://ds04.infourok.ru/uploads/ex/00b7/00019ade-5c77a417/64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6" r="62308"/>
          <a:stretch>
            <a:fillRect/>
          </a:stretch>
        </p:blipFill>
        <p:spPr bwMode="auto">
          <a:xfrm>
            <a:off x="131167" y="2230848"/>
            <a:ext cx="4800873" cy="442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 descr="Описание: https://ds04.infourok.ru/uploads/ex/00b7/00019ade-5c77a417/64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3" t="11847" b="42876"/>
          <a:stretch>
            <a:fillRect/>
          </a:stretch>
        </p:blipFill>
        <p:spPr bwMode="auto">
          <a:xfrm>
            <a:off x="5184524" y="180641"/>
            <a:ext cx="3851972" cy="433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486916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 </a:t>
            </a:r>
            <a:r>
              <a:rPr lang="ru-RU" sz="32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является языком общения с </a:t>
            </a:r>
            <a:r>
              <a:rPr lang="ru-RU" sz="32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демонами</a:t>
            </a:r>
            <a:endParaRPr lang="ru-RU" sz="3200" b="1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wikireading.ru/img/406117_7__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" y="50980"/>
            <a:ext cx="3600184" cy="38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5" descr="Описание: https://cyrillitsa.ru/wp-content/uploads/2017/08/Torgovaya-kaz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776292" cy="36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743908" y="38487"/>
            <a:ext cx="5184576" cy="181588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50980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времена царя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Алексея Михайловича Романова </a:t>
            </a:r>
            <a:r>
              <a:rPr lang="ru-RU" sz="28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услышать на улице мат было просто </a:t>
            </a:r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невозможно.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31039" y="1983648"/>
            <a:ext cx="5740944" cy="115731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1039" y="2029759"/>
            <a:ext cx="5690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сквернословие </a:t>
            </a:r>
            <a:r>
              <a:rPr lang="ru-RU" sz="28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наказывали розгами на улицах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4149080"/>
            <a:ext cx="4104456" cy="252028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221088"/>
            <a:ext cx="4104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Соборному уложению </a:t>
            </a:r>
            <a:r>
              <a:rPr lang="ru-RU" sz="24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использование непотребных слов налагалось жестокое наказание – вплоть до смертной казни </a:t>
            </a:r>
            <a:endParaRPr lang="ru-RU" sz="16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704" y="4653136"/>
            <a:ext cx="89107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Петре I </a:t>
            </a:r>
            <a:r>
              <a:rPr lang="ru-RU" sz="28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была выпущена книга </a:t>
            </a:r>
            <a:r>
              <a:rPr lang="ru-RU" sz="2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"Юности Честное Зеркало"</a:t>
            </a:r>
            <a:r>
              <a:rPr lang="ru-RU" sz="28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где писалось, что приличное поведение людей может быть признано лишь с полным воздержанием бранной </a:t>
            </a:r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ругани.</a:t>
            </a:r>
            <a:endParaRPr lang="ru-RU" sz="2800" b="1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http://itd0.mycdn.me/image?id=870569354503&amp;t=20&amp;plc=WEB&amp;tkn=*Us3oIPYf7qxJ9VEa6ksh9vw6M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9" y="188640"/>
            <a:ext cx="7763234" cy="45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mg.mycdn.me/getImage?disableStub=true&amp;type=VIDEO_S_720&amp;url=http%3A%2F%2Fvdp.mycdn.me%2FgetImage%3Fid%3D800448185718%26idx%3D30%26thumbType%3D47%26f%3D1%26i%3D1&amp;signatureToken=HLywtFPLpOdtweFoL7c7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620688"/>
            <a:ext cx="8928992" cy="56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£Ð³Ð¾Ð»Ð¾Ð²Ð½ÑÐ¹ ÐºÐ¾Ð´ÐµÐºÑ Ð¡Ð¡Ð¡Ð - 15 ÑÑÑÐ¾Ðº Ð°ÑÐµÑÑ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424" r="13463" b="79664"/>
          <a:stretch/>
        </p:blipFill>
        <p:spPr bwMode="auto">
          <a:xfrm>
            <a:off x="2115125" y="836712"/>
            <a:ext cx="6661229" cy="12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td3.mycdn.me/image?id=882711577584&amp;t=20&amp;plc=WEB&amp;tkn=*IaQnAoW09jlZXH81IHkKJJy14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59" y="2492896"/>
            <a:ext cx="5045925" cy="25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6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116632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Публичное </a:t>
            </a:r>
            <a:r>
              <a:rPr lang="ru-RU" sz="24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употребление нецензурной лексики – это административное правонарушение и это карается в соответствии с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 РФ. Гл.20 </a:t>
            </a:r>
            <a:r>
              <a:rPr lang="ru-RU" sz="24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("оскорбление") предполагает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</a:t>
            </a:r>
            <a:r>
              <a:rPr lang="ru-RU" sz="24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размере от 500 до 1000 рублей или до 15 суток административного ареста. </a:t>
            </a:r>
            <a:r>
              <a:rPr lang="ru-RU" sz="24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соответствии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 ст.130 УК РФ</a:t>
            </a:r>
            <a:r>
              <a:rPr lang="ru-RU" sz="24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("хулиганство") – наказанием может послужить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 в размере до 200 МРОТ или лишение свободы сроком до 1 года</a:t>
            </a:r>
            <a:r>
              <a:rPr lang="ru-RU" sz="24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Рисунок 1" descr="Описание: https://ds04.infourok.ru/uploads/ex/0f96/00198b05-4c07c3c3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7356" r="52161" b="7784"/>
          <a:stretch>
            <a:fillRect/>
          </a:stretch>
        </p:blipFill>
        <p:spPr bwMode="auto">
          <a:xfrm>
            <a:off x="107504" y="116631"/>
            <a:ext cx="4252014" cy="66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3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92D050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459</TotalTime>
  <Words>147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555</dc:creator>
  <cp:lastModifiedBy>user</cp:lastModifiedBy>
  <cp:revision>41</cp:revision>
  <dcterms:created xsi:type="dcterms:W3CDTF">2018-02-14T08:41:32Z</dcterms:created>
  <dcterms:modified xsi:type="dcterms:W3CDTF">2019-03-07T12:02:59Z</dcterms:modified>
</cp:coreProperties>
</file>