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E3E81-BE24-4498-9057-661E67358C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F327BF-A933-49F7-A2BF-60672F852AC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СТЕЙКХОЛДЕРЫ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AAB7D344-7A08-4CC5-89F4-370898D2A05A}" type="parTrans" cxnId="{F9C5A610-368A-4A5E-B14D-86BFE0E618E8}">
      <dgm:prSet/>
      <dgm:spPr/>
      <dgm:t>
        <a:bodyPr/>
        <a:lstStyle/>
        <a:p>
          <a:endParaRPr lang="ru-RU"/>
        </a:p>
      </dgm:t>
    </dgm:pt>
    <dgm:pt modelId="{35A8ED35-8EB0-4A64-8308-68654864AE6B}" type="sibTrans" cxnId="{F9C5A610-368A-4A5E-B14D-86BFE0E618E8}">
      <dgm:prSet/>
      <dgm:spPr/>
      <dgm:t>
        <a:bodyPr/>
        <a:lstStyle/>
        <a:p>
          <a:endParaRPr lang="ru-RU"/>
        </a:p>
      </dgm:t>
    </dgm:pt>
    <dgm:pt modelId="{74BC8C90-6CD8-4909-B1FA-FF2146836C1C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ПЕРВИЧНЫЕ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F6186386-35DC-41AF-A842-6593AB34478B}" type="parTrans" cxnId="{DF935780-00E3-40BD-AD62-297B1E02D060}">
      <dgm:prSet/>
      <dgm:spPr/>
      <dgm:t>
        <a:bodyPr/>
        <a:lstStyle/>
        <a:p>
          <a:endParaRPr lang="ru-RU"/>
        </a:p>
      </dgm:t>
    </dgm:pt>
    <dgm:pt modelId="{62266683-3AEA-4496-9D51-82AB4F3043C4}" type="sibTrans" cxnId="{DF935780-00E3-40BD-AD62-297B1E02D060}">
      <dgm:prSet/>
      <dgm:spPr/>
      <dgm:t>
        <a:bodyPr/>
        <a:lstStyle/>
        <a:p>
          <a:endParaRPr lang="ru-RU"/>
        </a:p>
      </dgm:t>
    </dgm:pt>
    <dgm:pt modelId="{F94DC05C-F521-4E62-B821-A104A1AEAAB0}">
      <dgm:prSet phldrT="[Текст]" custT="1"/>
      <dgm:spPr/>
      <dgm:t>
        <a:bodyPr/>
        <a:lstStyle/>
        <a:p>
          <a:r>
            <a:rPr lang="ru-RU" sz="2000" b="1" dirty="0" smtClean="0"/>
            <a:t>оптант</a:t>
          </a:r>
          <a:endParaRPr lang="ru-RU" sz="2000" b="1" dirty="0"/>
        </a:p>
      </dgm:t>
    </dgm:pt>
    <dgm:pt modelId="{513CE4E3-F817-49E2-9B75-FA596EE9E724}" type="parTrans" cxnId="{C72CA5C8-6757-408F-837A-A8250CCD6945}">
      <dgm:prSet/>
      <dgm:spPr/>
      <dgm:t>
        <a:bodyPr/>
        <a:lstStyle/>
        <a:p>
          <a:endParaRPr lang="ru-RU"/>
        </a:p>
      </dgm:t>
    </dgm:pt>
    <dgm:pt modelId="{77DACAD9-E78F-428E-ACE0-8AF1B0A92E60}" type="sibTrans" cxnId="{C72CA5C8-6757-408F-837A-A8250CCD6945}">
      <dgm:prSet/>
      <dgm:spPr/>
      <dgm:t>
        <a:bodyPr/>
        <a:lstStyle/>
        <a:p>
          <a:endParaRPr lang="ru-RU"/>
        </a:p>
      </dgm:t>
    </dgm:pt>
    <dgm:pt modelId="{A41C8AF8-1B9C-44C2-B445-604FE187E908}">
      <dgm:prSet custT="1"/>
      <dgm:spPr/>
      <dgm:t>
        <a:bodyPr/>
        <a:lstStyle/>
        <a:p>
          <a:r>
            <a:rPr lang="ru-RU" sz="2000" b="1" dirty="0" smtClean="0"/>
            <a:t>семья</a:t>
          </a:r>
          <a:endParaRPr lang="ru-RU" sz="2000" b="1" dirty="0"/>
        </a:p>
      </dgm:t>
    </dgm:pt>
    <dgm:pt modelId="{236F836B-EA46-4A79-81A6-BC6C24D84DA8}" type="parTrans" cxnId="{F74AEAA4-2E61-4F14-8729-F5765A9318FF}">
      <dgm:prSet/>
      <dgm:spPr/>
      <dgm:t>
        <a:bodyPr/>
        <a:lstStyle/>
        <a:p>
          <a:endParaRPr lang="ru-RU"/>
        </a:p>
      </dgm:t>
    </dgm:pt>
    <dgm:pt modelId="{190B67CE-A537-4BE5-807B-EBB851DF46C7}" type="sibTrans" cxnId="{F74AEAA4-2E61-4F14-8729-F5765A9318FF}">
      <dgm:prSet/>
      <dgm:spPr/>
      <dgm:t>
        <a:bodyPr/>
        <a:lstStyle/>
        <a:p>
          <a:endParaRPr lang="ru-RU"/>
        </a:p>
      </dgm:t>
    </dgm:pt>
    <dgm:pt modelId="{73179A2E-27E3-415B-AD3F-DAD1FA7BEA1D}">
      <dgm:prSet custT="1"/>
      <dgm:spPr/>
      <dgm:t>
        <a:bodyPr/>
        <a:lstStyle/>
        <a:p>
          <a:r>
            <a:rPr lang="ru-RU" sz="2000" b="1" dirty="0" smtClean="0"/>
            <a:t>школа</a:t>
          </a:r>
          <a:endParaRPr lang="ru-RU" sz="2000" b="1" dirty="0"/>
        </a:p>
      </dgm:t>
    </dgm:pt>
    <dgm:pt modelId="{30B577D3-D628-40F6-8595-4D2BB2182F16}" type="parTrans" cxnId="{A7801A4F-219D-4D31-9B6E-C9B8343B1957}">
      <dgm:prSet/>
      <dgm:spPr/>
      <dgm:t>
        <a:bodyPr/>
        <a:lstStyle/>
        <a:p>
          <a:endParaRPr lang="ru-RU"/>
        </a:p>
      </dgm:t>
    </dgm:pt>
    <dgm:pt modelId="{1A149DCA-AD4C-439F-8A3A-22A57DBB17C1}" type="sibTrans" cxnId="{A7801A4F-219D-4D31-9B6E-C9B8343B1957}">
      <dgm:prSet/>
      <dgm:spPr/>
      <dgm:t>
        <a:bodyPr/>
        <a:lstStyle/>
        <a:p>
          <a:endParaRPr lang="ru-RU"/>
        </a:p>
      </dgm:t>
    </dgm:pt>
    <dgm:pt modelId="{2FC54008-630C-418F-BE35-FAE850BF71F8}">
      <dgm:prSet custT="1"/>
      <dgm:spPr/>
      <dgm:t>
        <a:bodyPr/>
        <a:lstStyle/>
        <a:p>
          <a:r>
            <a:rPr lang="ru-RU" sz="2000" b="1" dirty="0" smtClean="0"/>
            <a:t>специалисты</a:t>
          </a:r>
          <a:endParaRPr lang="ru-RU" sz="2000" b="1" dirty="0"/>
        </a:p>
      </dgm:t>
    </dgm:pt>
    <dgm:pt modelId="{0E8F0A4E-5F84-4FFB-BC63-D789207CC6E9}" type="parTrans" cxnId="{82807257-C1E5-47B3-9A05-5C02B8A49AA9}">
      <dgm:prSet/>
      <dgm:spPr/>
      <dgm:t>
        <a:bodyPr/>
        <a:lstStyle/>
        <a:p>
          <a:endParaRPr lang="ru-RU"/>
        </a:p>
      </dgm:t>
    </dgm:pt>
    <dgm:pt modelId="{DC9EB486-9A61-4EEE-97B8-623BF1D79744}" type="sibTrans" cxnId="{82807257-C1E5-47B3-9A05-5C02B8A49AA9}">
      <dgm:prSet/>
      <dgm:spPr/>
      <dgm:t>
        <a:bodyPr/>
        <a:lstStyle/>
        <a:p>
          <a:endParaRPr lang="ru-RU"/>
        </a:p>
      </dgm:t>
    </dgm:pt>
    <dgm:pt modelId="{9B856AAD-684F-4ECC-A410-CCF9FC3AA969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ВТОРИЧНЫЕ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02B28240-B2D1-47CB-9794-C2B699A026A8}" type="parTrans" cxnId="{72952712-F986-480D-90DE-F72F57D85528}">
      <dgm:prSet/>
      <dgm:spPr/>
      <dgm:t>
        <a:bodyPr/>
        <a:lstStyle/>
        <a:p>
          <a:endParaRPr lang="ru-RU"/>
        </a:p>
      </dgm:t>
    </dgm:pt>
    <dgm:pt modelId="{CF725BA8-BF34-40A7-BEA4-C1732E892BE8}" type="sibTrans" cxnId="{72952712-F986-480D-90DE-F72F57D85528}">
      <dgm:prSet/>
      <dgm:spPr/>
      <dgm:t>
        <a:bodyPr/>
        <a:lstStyle/>
        <a:p>
          <a:endParaRPr lang="ru-RU"/>
        </a:p>
      </dgm:t>
    </dgm:pt>
    <dgm:pt modelId="{4D6EEBC4-05F3-4C55-8C58-317EC5CC191A}">
      <dgm:prSet phldrT="[Текст]" custT="1"/>
      <dgm:spPr/>
      <dgm:t>
        <a:bodyPr/>
        <a:lstStyle/>
        <a:p>
          <a:r>
            <a:rPr lang="ru-RU" sz="2000" b="1" dirty="0" smtClean="0"/>
            <a:t>службы занятости</a:t>
          </a:r>
          <a:endParaRPr lang="ru-RU" sz="2000" b="1" dirty="0"/>
        </a:p>
      </dgm:t>
    </dgm:pt>
    <dgm:pt modelId="{C4568CE6-17DA-4BBC-9642-28CC69646451}" type="parTrans" cxnId="{2B11085A-8527-4513-A4FC-B3BB7F977A78}">
      <dgm:prSet/>
      <dgm:spPr/>
      <dgm:t>
        <a:bodyPr/>
        <a:lstStyle/>
        <a:p>
          <a:endParaRPr lang="ru-RU"/>
        </a:p>
      </dgm:t>
    </dgm:pt>
    <dgm:pt modelId="{37A0A5C8-5748-475D-84B9-0ED1D6687051}" type="sibTrans" cxnId="{2B11085A-8527-4513-A4FC-B3BB7F977A78}">
      <dgm:prSet/>
      <dgm:spPr/>
      <dgm:t>
        <a:bodyPr/>
        <a:lstStyle/>
        <a:p>
          <a:endParaRPr lang="ru-RU"/>
        </a:p>
      </dgm:t>
    </dgm:pt>
    <dgm:pt modelId="{B841D877-F573-4E89-862C-5D053CA28A4C}">
      <dgm:prSet phldrT="[Текст]" custT="1"/>
      <dgm:spPr/>
      <dgm:t>
        <a:bodyPr/>
        <a:lstStyle/>
        <a:p>
          <a:r>
            <a:rPr lang="ru-RU" sz="2000" b="1" dirty="0" smtClean="0"/>
            <a:t>рынок труда</a:t>
          </a:r>
          <a:endParaRPr lang="ru-RU" sz="2000" b="1" dirty="0"/>
        </a:p>
      </dgm:t>
    </dgm:pt>
    <dgm:pt modelId="{4AB89AE7-804F-44B5-8DD9-B67E701D1EDA}" type="parTrans" cxnId="{643551F6-5BE8-43EC-B10D-CF05A84C0B96}">
      <dgm:prSet/>
      <dgm:spPr/>
      <dgm:t>
        <a:bodyPr/>
        <a:lstStyle/>
        <a:p>
          <a:endParaRPr lang="ru-RU"/>
        </a:p>
      </dgm:t>
    </dgm:pt>
    <dgm:pt modelId="{A6A7B7E0-2DE2-4D1A-810F-8D81556AB7DD}" type="sibTrans" cxnId="{643551F6-5BE8-43EC-B10D-CF05A84C0B96}">
      <dgm:prSet/>
      <dgm:spPr/>
      <dgm:t>
        <a:bodyPr/>
        <a:lstStyle/>
        <a:p>
          <a:endParaRPr lang="ru-RU"/>
        </a:p>
      </dgm:t>
    </dgm:pt>
    <dgm:pt modelId="{82C6F43D-472E-4DD1-9CDC-29B0FE2DBDD5}">
      <dgm:prSet phldrT="[Текст]" custT="1"/>
      <dgm:spPr/>
      <dgm:t>
        <a:bodyPr/>
        <a:lstStyle/>
        <a:p>
          <a:r>
            <a:rPr lang="ru-RU" sz="2000" b="1" dirty="0" smtClean="0"/>
            <a:t>рынок образовательных услуг</a:t>
          </a:r>
          <a:endParaRPr lang="ru-RU" sz="2000" b="1" dirty="0"/>
        </a:p>
      </dgm:t>
    </dgm:pt>
    <dgm:pt modelId="{65E5FDB6-1F79-4A27-ABD7-285ECF0735F4}" type="parTrans" cxnId="{2BAAE372-68F4-400F-92AE-88D981DFFED9}">
      <dgm:prSet/>
      <dgm:spPr/>
      <dgm:t>
        <a:bodyPr/>
        <a:lstStyle/>
        <a:p>
          <a:endParaRPr lang="ru-RU"/>
        </a:p>
      </dgm:t>
    </dgm:pt>
    <dgm:pt modelId="{BE1E2215-E87B-4C87-A01E-57EDAA72F993}" type="sibTrans" cxnId="{2BAAE372-68F4-400F-92AE-88D981DFFED9}">
      <dgm:prSet/>
      <dgm:spPr/>
      <dgm:t>
        <a:bodyPr/>
        <a:lstStyle/>
        <a:p>
          <a:endParaRPr lang="ru-RU"/>
        </a:p>
      </dgm:t>
    </dgm:pt>
    <dgm:pt modelId="{A1F97C1A-53FF-4491-B28F-797DC07EF165}">
      <dgm:prSet phldrT="[Текст]" custT="1"/>
      <dgm:spPr/>
      <dgm:t>
        <a:bodyPr/>
        <a:lstStyle/>
        <a:p>
          <a:r>
            <a:rPr lang="ru-RU" sz="2000" b="1" dirty="0" smtClean="0"/>
            <a:t>общество</a:t>
          </a:r>
          <a:endParaRPr lang="ru-RU" sz="2000" b="1" dirty="0"/>
        </a:p>
      </dgm:t>
    </dgm:pt>
    <dgm:pt modelId="{9AF0A4F7-5177-45A7-8AE2-0B5F9974CAF7}" type="parTrans" cxnId="{A58454CF-DB3D-4CDF-8C07-C037E1397517}">
      <dgm:prSet/>
      <dgm:spPr/>
      <dgm:t>
        <a:bodyPr/>
        <a:lstStyle/>
        <a:p>
          <a:endParaRPr lang="ru-RU"/>
        </a:p>
      </dgm:t>
    </dgm:pt>
    <dgm:pt modelId="{94374282-D679-4B5B-AF57-191DBB8F84CD}" type="sibTrans" cxnId="{A58454CF-DB3D-4CDF-8C07-C037E1397517}">
      <dgm:prSet/>
      <dgm:spPr/>
      <dgm:t>
        <a:bodyPr/>
        <a:lstStyle/>
        <a:p>
          <a:endParaRPr lang="ru-RU"/>
        </a:p>
      </dgm:t>
    </dgm:pt>
    <dgm:pt modelId="{7D6F6885-6F12-4650-87AB-09DF4B7028DE}">
      <dgm:prSet phldrT="[Текст]" custT="1"/>
      <dgm:spPr/>
      <dgm:t>
        <a:bodyPr/>
        <a:lstStyle/>
        <a:p>
          <a:r>
            <a:rPr lang="ru-RU" sz="2000" b="1" dirty="0" smtClean="0"/>
            <a:t>государство</a:t>
          </a:r>
          <a:endParaRPr lang="ru-RU" sz="2000" b="1" dirty="0"/>
        </a:p>
      </dgm:t>
    </dgm:pt>
    <dgm:pt modelId="{47DFA425-00EC-4EA8-99C7-383A851F7BA8}" type="parTrans" cxnId="{CDBB86B3-5EA9-48B6-8A74-4B9D83E44D82}">
      <dgm:prSet/>
      <dgm:spPr/>
      <dgm:t>
        <a:bodyPr/>
        <a:lstStyle/>
        <a:p>
          <a:endParaRPr lang="ru-RU"/>
        </a:p>
      </dgm:t>
    </dgm:pt>
    <dgm:pt modelId="{A4EFA9F0-ED43-43CC-B362-2525C04FF0F5}" type="sibTrans" cxnId="{CDBB86B3-5EA9-48B6-8A74-4B9D83E44D82}">
      <dgm:prSet/>
      <dgm:spPr/>
      <dgm:t>
        <a:bodyPr/>
        <a:lstStyle/>
        <a:p>
          <a:endParaRPr lang="ru-RU"/>
        </a:p>
      </dgm:t>
    </dgm:pt>
    <dgm:pt modelId="{ED428F8E-A12E-4649-BB1D-C61BD014119B}" type="pres">
      <dgm:prSet presAssocID="{C6AE3E81-BE24-4498-9057-661E67358C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9F8EC0-B4FF-4B8E-98BB-90B7DF126FAE}" type="pres">
      <dgm:prSet presAssocID="{D8F327BF-A933-49F7-A2BF-60672F852AC2}" presName="hierRoot1" presStyleCnt="0">
        <dgm:presLayoutVars>
          <dgm:hierBranch val="init"/>
        </dgm:presLayoutVars>
      </dgm:prSet>
      <dgm:spPr/>
    </dgm:pt>
    <dgm:pt modelId="{F3AB2212-40B7-4974-864C-71878AE91471}" type="pres">
      <dgm:prSet presAssocID="{D8F327BF-A933-49F7-A2BF-60672F852AC2}" presName="rootComposite1" presStyleCnt="0"/>
      <dgm:spPr/>
    </dgm:pt>
    <dgm:pt modelId="{709235D4-10E1-49BB-842C-949518F8D2D5}" type="pres">
      <dgm:prSet presAssocID="{D8F327BF-A933-49F7-A2BF-60672F852AC2}" presName="rootText1" presStyleLbl="node0" presStyleIdx="0" presStyleCnt="1" custScaleX="517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829F8D-71E9-4F2F-9F5D-AB25566F17E8}" type="pres">
      <dgm:prSet presAssocID="{D8F327BF-A933-49F7-A2BF-60672F852AC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2929E26-60B8-4362-9463-10211572AD67}" type="pres">
      <dgm:prSet presAssocID="{D8F327BF-A933-49F7-A2BF-60672F852AC2}" presName="hierChild2" presStyleCnt="0"/>
      <dgm:spPr/>
    </dgm:pt>
    <dgm:pt modelId="{50C4A543-F53B-4951-96A6-A15603FA979F}" type="pres">
      <dgm:prSet presAssocID="{F6186386-35DC-41AF-A842-6593AB34478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160EB81-4ECC-4870-877D-073AA78F904B}" type="pres">
      <dgm:prSet presAssocID="{74BC8C90-6CD8-4909-B1FA-FF2146836C1C}" presName="hierRoot2" presStyleCnt="0">
        <dgm:presLayoutVars>
          <dgm:hierBranch val="init"/>
        </dgm:presLayoutVars>
      </dgm:prSet>
      <dgm:spPr/>
    </dgm:pt>
    <dgm:pt modelId="{DC295536-D16D-40ED-B2EF-16C982140042}" type="pres">
      <dgm:prSet presAssocID="{74BC8C90-6CD8-4909-B1FA-FF2146836C1C}" presName="rootComposite" presStyleCnt="0"/>
      <dgm:spPr/>
    </dgm:pt>
    <dgm:pt modelId="{3728C1F2-C6AF-444B-A8E2-8806FF2E3182}" type="pres">
      <dgm:prSet presAssocID="{74BC8C90-6CD8-4909-B1FA-FF2146836C1C}" presName="rootText" presStyleLbl="node2" presStyleIdx="0" presStyleCnt="2" custScaleX="2400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2979CC-E563-467A-B50A-4FD87F7A1800}" type="pres">
      <dgm:prSet presAssocID="{74BC8C90-6CD8-4909-B1FA-FF2146836C1C}" presName="rootConnector" presStyleLbl="node2" presStyleIdx="0" presStyleCnt="2"/>
      <dgm:spPr/>
      <dgm:t>
        <a:bodyPr/>
        <a:lstStyle/>
        <a:p>
          <a:endParaRPr lang="ru-RU"/>
        </a:p>
      </dgm:t>
    </dgm:pt>
    <dgm:pt modelId="{2B92BE9F-9727-4A7E-AB59-39E3007EF086}" type="pres">
      <dgm:prSet presAssocID="{74BC8C90-6CD8-4909-B1FA-FF2146836C1C}" presName="hierChild4" presStyleCnt="0"/>
      <dgm:spPr/>
    </dgm:pt>
    <dgm:pt modelId="{19011763-0E81-438D-A64F-EB9CE49E1086}" type="pres">
      <dgm:prSet presAssocID="{513CE4E3-F817-49E2-9B75-FA596EE9E724}" presName="Name37" presStyleLbl="parChTrans1D3" presStyleIdx="0" presStyleCnt="9"/>
      <dgm:spPr/>
      <dgm:t>
        <a:bodyPr/>
        <a:lstStyle/>
        <a:p>
          <a:endParaRPr lang="ru-RU"/>
        </a:p>
      </dgm:t>
    </dgm:pt>
    <dgm:pt modelId="{264A8F26-4921-424D-8E66-74BDBE816229}" type="pres">
      <dgm:prSet presAssocID="{F94DC05C-F521-4E62-B821-A104A1AEAAB0}" presName="hierRoot2" presStyleCnt="0">
        <dgm:presLayoutVars>
          <dgm:hierBranch val="init"/>
        </dgm:presLayoutVars>
      </dgm:prSet>
      <dgm:spPr/>
    </dgm:pt>
    <dgm:pt modelId="{5E67CB27-EF2D-4E4F-8FF4-71BA3DC7231C}" type="pres">
      <dgm:prSet presAssocID="{F94DC05C-F521-4E62-B821-A104A1AEAAB0}" presName="rootComposite" presStyleCnt="0"/>
      <dgm:spPr/>
    </dgm:pt>
    <dgm:pt modelId="{C077917B-AD9B-4A54-906C-4FF1482EE9B1}" type="pres">
      <dgm:prSet presAssocID="{F94DC05C-F521-4E62-B821-A104A1AEAAB0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511662-6578-4AB6-8BC3-60638C14F168}" type="pres">
      <dgm:prSet presAssocID="{F94DC05C-F521-4E62-B821-A104A1AEAAB0}" presName="rootConnector" presStyleLbl="node3" presStyleIdx="0" presStyleCnt="9"/>
      <dgm:spPr/>
      <dgm:t>
        <a:bodyPr/>
        <a:lstStyle/>
        <a:p>
          <a:endParaRPr lang="ru-RU"/>
        </a:p>
      </dgm:t>
    </dgm:pt>
    <dgm:pt modelId="{99F58466-6D10-4485-833B-06A4FC2E7832}" type="pres">
      <dgm:prSet presAssocID="{F94DC05C-F521-4E62-B821-A104A1AEAAB0}" presName="hierChild4" presStyleCnt="0"/>
      <dgm:spPr/>
    </dgm:pt>
    <dgm:pt modelId="{D3CDA81F-2C4B-448E-AAD5-14836B98F9F4}" type="pres">
      <dgm:prSet presAssocID="{F94DC05C-F521-4E62-B821-A104A1AEAAB0}" presName="hierChild5" presStyleCnt="0"/>
      <dgm:spPr/>
    </dgm:pt>
    <dgm:pt modelId="{0093EFFC-F13E-4447-AE6B-625157B2468F}" type="pres">
      <dgm:prSet presAssocID="{236F836B-EA46-4A79-81A6-BC6C24D84DA8}" presName="Name37" presStyleLbl="parChTrans1D3" presStyleIdx="1" presStyleCnt="9"/>
      <dgm:spPr/>
      <dgm:t>
        <a:bodyPr/>
        <a:lstStyle/>
        <a:p>
          <a:endParaRPr lang="ru-RU"/>
        </a:p>
      </dgm:t>
    </dgm:pt>
    <dgm:pt modelId="{BCF83492-A5DC-4772-9F4B-EAE81FD50A86}" type="pres">
      <dgm:prSet presAssocID="{A41C8AF8-1B9C-44C2-B445-604FE187E908}" presName="hierRoot2" presStyleCnt="0">
        <dgm:presLayoutVars>
          <dgm:hierBranch val="init"/>
        </dgm:presLayoutVars>
      </dgm:prSet>
      <dgm:spPr/>
    </dgm:pt>
    <dgm:pt modelId="{52239DBD-FB36-4771-A8AA-00EB2DF61836}" type="pres">
      <dgm:prSet presAssocID="{A41C8AF8-1B9C-44C2-B445-604FE187E908}" presName="rootComposite" presStyleCnt="0"/>
      <dgm:spPr/>
    </dgm:pt>
    <dgm:pt modelId="{CC76A918-EA4F-4692-856B-A69E02DBEA21}" type="pres">
      <dgm:prSet presAssocID="{A41C8AF8-1B9C-44C2-B445-604FE187E908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9D328C-16F7-41ED-873D-46C43887AE40}" type="pres">
      <dgm:prSet presAssocID="{A41C8AF8-1B9C-44C2-B445-604FE187E908}" presName="rootConnector" presStyleLbl="node3" presStyleIdx="1" presStyleCnt="9"/>
      <dgm:spPr/>
      <dgm:t>
        <a:bodyPr/>
        <a:lstStyle/>
        <a:p>
          <a:endParaRPr lang="ru-RU"/>
        </a:p>
      </dgm:t>
    </dgm:pt>
    <dgm:pt modelId="{155859D0-C8D0-4613-A1C9-B14D0F410C6B}" type="pres">
      <dgm:prSet presAssocID="{A41C8AF8-1B9C-44C2-B445-604FE187E908}" presName="hierChild4" presStyleCnt="0"/>
      <dgm:spPr/>
    </dgm:pt>
    <dgm:pt modelId="{1B208AD7-DC39-4E70-A9C8-F6321AA6B12E}" type="pres">
      <dgm:prSet presAssocID="{A41C8AF8-1B9C-44C2-B445-604FE187E908}" presName="hierChild5" presStyleCnt="0"/>
      <dgm:spPr/>
    </dgm:pt>
    <dgm:pt modelId="{E89342DC-EB1E-4687-859B-ADC3F5510202}" type="pres">
      <dgm:prSet presAssocID="{30B577D3-D628-40F6-8595-4D2BB2182F16}" presName="Name37" presStyleLbl="parChTrans1D3" presStyleIdx="2" presStyleCnt="9"/>
      <dgm:spPr/>
      <dgm:t>
        <a:bodyPr/>
        <a:lstStyle/>
        <a:p>
          <a:endParaRPr lang="ru-RU"/>
        </a:p>
      </dgm:t>
    </dgm:pt>
    <dgm:pt modelId="{B535F960-35CA-4CD1-8A84-67D845028EA1}" type="pres">
      <dgm:prSet presAssocID="{73179A2E-27E3-415B-AD3F-DAD1FA7BEA1D}" presName="hierRoot2" presStyleCnt="0">
        <dgm:presLayoutVars>
          <dgm:hierBranch val="init"/>
        </dgm:presLayoutVars>
      </dgm:prSet>
      <dgm:spPr/>
    </dgm:pt>
    <dgm:pt modelId="{35D8F42B-8241-4483-BDC1-006D74646BF6}" type="pres">
      <dgm:prSet presAssocID="{73179A2E-27E3-415B-AD3F-DAD1FA7BEA1D}" presName="rootComposite" presStyleCnt="0"/>
      <dgm:spPr/>
    </dgm:pt>
    <dgm:pt modelId="{09ACC461-137B-42ED-965F-3D478AD13B53}" type="pres">
      <dgm:prSet presAssocID="{73179A2E-27E3-415B-AD3F-DAD1FA7BEA1D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18CBE9-E8AF-4A43-ADAB-D2C386526DB3}" type="pres">
      <dgm:prSet presAssocID="{73179A2E-27E3-415B-AD3F-DAD1FA7BEA1D}" presName="rootConnector" presStyleLbl="node3" presStyleIdx="2" presStyleCnt="9"/>
      <dgm:spPr/>
      <dgm:t>
        <a:bodyPr/>
        <a:lstStyle/>
        <a:p>
          <a:endParaRPr lang="ru-RU"/>
        </a:p>
      </dgm:t>
    </dgm:pt>
    <dgm:pt modelId="{4F03B2EB-E16E-4D3E-90C2-24F769462FFD}" type="pres">
      <dgm:prSet presAssocID="{73179A2E-27E3-415B-AD3F-DAD1FA7BEA1D}" presName="hierChild4" presStyleCnt="0"/>
      <dgm:spPr/>
    </dgm:pt>
    <dgm:pt modelId="{72EBA01E-D88B-4F2E-AD5B-B76192313A5D}" type="pres">
      <dgm:prSet presAssocID="{73179A2E-27E3-415B-AD3F-DAD1FA7BEA1D}" presName="hierChild5" presStyleCnt="0"/>
      <dgm:spPr/>
    </dgm:pt>
    <dgm:pt modelId="{5C03A179-E781-4F1C-BD52-C32CDA0BCC09}" type="pres">
      <dgm:prSet presAssocID="{0E8F0A4E-5F84-4FFB-BC63-D789207CC6E9}" presName="Name37" presStyleLbl="parChTrans1D3" presStyleIdx="3" presStyleCnt="9"/>
      <dgm:spPr/>
      <dgm:t>
        <a:bodyPr/>
        <a:lstStyle/>
        <a:p>
          <a:endParaRPr lang="ru-RU"/>
        </a:p>
      </dgm:t>
    </dgm:pt>
    <dgm:pt modelId="{DFDBA84C-852C-4117-A7A7-93AA9D89CF75}" type="pres">
      <dgm:prSet presAssocID="{2FC54008-630C-418F-BE35-FAE850BF71F8}" presName="hierRoot2" presStyleCnt="0">
        <dgm:presLayoutVars>
          <dgm:hierBranch val="init"/>
        </dgm:presLayoutVars>
      </dgm:prSet>
      <dgm:spPr/>
    </dgm:pt>
    <dgm:pt modelId="{E782AFF0-F0F3-4E21-9C7D-8501A6201A16}" type="pres">
      <dgm:prSet presAssocID="{2FC54008-630C-418F-BE35-FAE850BF71F8}" presName="rootComposite" presStyleCnt="0"/>
      <dgm:spPr/>
    </dgm:pt>
    <dgm:pt modelId="{926AA474-4AA1-4EC9-A932-32C6725551FF}" type="pres">
      <dgm:prSet presAssocID="{2FC54008-630C-418F-BE35-FAE850BF71F8}" presName="rootText" presStyleLbl="node3" presStyleIdx="3" presStyleCnt="9" custScaleX="138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F2036A-2D83-4BB1-A64E-B76976F3A541}" type="pres">
      <dgm:prSet presAssocID="{2FC54008-630C-418F-BE35-FAE850BF71F8}" presName="rootConnector" presStyleLbl="node3" presStyleIdx="3" presStyleCnt="9"/>
      <dgm:spPr/>
      <dgm:t>
        <a:bodyPr/>
        <a:lstStyle/>
        <a:p>
          <a:endParaRPr lang="ru-RU"/>
        </a:p>
      </dgm:t>
    </dgm:pt>
    <dgm:pt modelId="{B00A21B6-CB13-42BF-ABD8-F64669523CC2}" type="pres">
      <dgm:prSet presAssocID="{2FC54008-630C-418F-BE35-FAE850BF71F8}" presName="hierChild4" presStyleCnt="0"/>
      <dgm:spPr/>
    </dgm:pt>
    <dgm:pt modelId="{12E73B10-C938-41AE-B67B-111D2FE590B3}" type="pres">
      <dgm:prSet presAssocID="{2FC54008-630C-418F-BE35-FAE850BF71F8}" presName="hierChild5" presStyleCnt="0"/>
      <dgm:spPr/>
    </dgm:pt>
    <dgm:pt modelId="{A6EBBABA-21C5-478B-BEC9-1317A65564B6}" type="pres">
      <dgm:prSet presAssocID="{74BC8C90-6CD8-4909-B1FA-FF2146836C1C}" presName="hierChild5" presStyleCnt="0"/>
      <dgm:spPr/>
    </dgm:pt>
    <dgm:pt modelId="{DAF764D1-8D58-43C3-9942-059BFE2006B7}" type="pres">
      <dgm:prSet presAssocID="{02B28240-B2D1-47CB-9794-C2B699A026A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17F7956-7934-459F-AC99-AD514D97E67E}" type="pres">
      <dgm:prSet presAssocID="{9B856AAD-684F-4ECC-A410-CCF9FC3AA969}" presName="hierRoot2" presStyleCnt="0">
        <dgm:presLayoutVars>
          <dgm:hierBranch val="init"/>
        </dgm:presLayoutVars>
      </dgm:prSet>
      <dgm:spPr/>
    </dgm:pt>
    <dgm:pt modelId="{11434BD4-5BA4-4918-95E7-284CFD6717AC}" type="pres">
      <dgm:prSet presAssocID="{9B856AAD-684F-4ECC-A410-CCF9FC3AA969}" presName="rootComposite" presStyleCnt="0"/>
      <dgm:spPr/>
    </dgm:pt>
    <dgm:pt modelId="{9E0C00F3-FAFC-4927-A9DB-CACA48954B1E}" type="pres">
      <dgm:prSet presAssocID="{9B856AAD-684F-4ECC-A410-CCF9FC3AA969}" presName="rootText" presStyleLbl="node2" presStyleIdx="1" presStyleCnt="2" custScaleX="2456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28AB23-F5E7-4A75-9D9A-7A0229BB4B38}" type="pres">
      <dgm:prSet presAssocID="{9B856AAD-684F-4ECC-A410-CCF9FC3AA969}" presName="rootConnector" presStyleLbl="node2" presStyleIdx="1" presStyleCnt="2"/>
      <dgm:spPr/>
      <dgm:t>
        <a:bodyPr/>
        <a:lstStyle/>
        <a:p>
          <a:endParaRPr lang="ru-RU"/>
        </a:p>
      </dgm:t>
    </dgm:pt>
    <dgm:pt modelId="{2825DFB7-3AFF-4D72-988F-879766BFAAE0}" type="pres">
      <dgm:prSet presAssocID="{9B856AAD-684F-4ECC-A410-CCF9FC3AA969}" presName="hierChild4" presStyleCnt="0"/>
      <dgm:spPr/>
    </dgm:pt>
    <dgm:pt modelId="{2DF2ECF8-99D8-4DAB-827D-E627120F36E9}" type="pres">
      <dgm:prSet presAssocID="{C4568CE6-17DA-4BBC-9642-28CC69646451}" presName="Name37" presStyleLbl="parChTrans1D3" presStyleIdx="4" presStyleCnt="9"/>
      <dgm:spPr/>
      <dgm:t>
        <a:bodyPr/>
        <a:lstStyle/>
        <a:p>
          <a:endParaRPr lang="ru-RU"/>
        </a:p>
      </dgm:t>
    </dgm:pt>
    <dgm:pt modelId="{2E64B4B0-2704-4939-B844-C6B6809B317E}" type="pres">
      <dgm:prSet presAssocID="{4D6EEBC4-05F3-4C55-8C58-317EC5CC191A}" presName="hierRoot2" presStyleCnt="0">
        <dgm:presLayoutVars>
          <dgm:hierBranch val="init"/>
        </dgm:presLayoutVars>
      </dgm:prSet>
      <dgm:spPr/>
    </dgm:pt>
    <dgm:pt modelId="{73F6606F-3A52-4A6C-99E9-E3581D083924}" type="pres">
      <dgm:prSet presAssocID="{4D6EEBC4-05F3-4C55-8C58-317EC5CC191A}" presName="rootComposite" presStyleCnt="0"/>
      <dgm:spPr/>
    </dgm:pt>
    <dgm:pt modelId="{1354DB8C-3892-4196-908C-D542ABD9C906}" type="pres">
      <dgm:prSet presAssocID="{4D6EEBC4-05F3-4C55-8C58-317EC5CC191A}" presName="rootText" presStyleLbl="node3" presStyleIdx="4" presStyleCnt="9" custScaleX="251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BFAC24-EF0C-4008-AEAD-D91EF4230E89}" type="pres">
      <dgm:prSet presAssocID="{4D6EEBC4-05F3-4C55-8C58-317EC5CC191A}" presName="rootConnector" presStyleLbl="node3" presStyleIdx="4" presStyleCnt="9"/>
      <dgm:spPr/>
      <dgm:t>
        <a:bodyPr/>
        <a:lstStyle/>
        <a:p>
          <a:endParaRPr lang="ru-RU"/>
        </a:p>
      </dgm:t>
    </dgm:pt>
    <dgm:pt modelId="{4FBFBAE2-9890-4209-AB81-F949A8518C9D}" type="pres">
      <dgm:prSet presAssocID="{4D6EEBC4-05F3-4C55-8C58-317EC5CC191A}" presName="hierChild4" presStyleCnt="0"/>
      <dgm:spPr/>
    </dgm:pt>
    <dgm:pt modelId="{3279DCB0-3BFB-4C5B-A824-AA23346745F7}" type="pres">
      <dgm:prSet presAssocID="{4D6EEBC4-05F3-4C55-8C58-317EC5CC191A}" presName="hierChild5" presStyleCnt="0"/>
      <dgm:spPr/>
    </dgm:pt>
    <dgm:pt modelId="{5B8E26CF-46B9-4AA2-984E-9615BE296B96}" type="pres">
      <dgm:prSet presAssocID="{4AB89AE7-804F-44B5-8DD9-B67E701D1EDA}" presName="Name37" presStyleLbl="parChTrans1D3" presStyleIdx="5" presStyleCnt="9"/>
      <dgm:spPr/>
      <dgm:t>
        <a:bodyPr/>
        <a:lstStyle/>
        <a:p>
          <a:endParaRPr lang="ru-RU"/>
        </a:p>
      </dgm:t>
    </dgm:pt>
    <dgm:pt modelId="{C05E8716-69A0-4DF4-BDEA-DD5A520E037D}" type="pres">
      <dgm:prSet presAssocID="{B841D877-F573-4E89-862C-5D053CA28A4C}" presName="hierRoot2" presStyleCnt="0">
        <dgm:presLayoutVars>
          <dgm:hierBranch val="init"/>
        </dgm:presLayoutVars>
      </dgm:prSet>
      <dgm:spPr/>
    </dgm:pt>
    <dgm:pt modelId="{E066BB39-9AD3-4E9C-A549-A106A3D73415}" type="pres">
      <dgm:prSet presAssocID="{B841D877-F573-4E89-862C-5D053CA28A4C}" presName="rootComposite" presStyleCnt="0"/>
      <dgm:spPr/>
    </dgm:pt>
    <dgm:pt modelId="{4C025A90-6BC1-409C-9CCD-A41F77F944AA}" type="pres">
      <dgm:prSet presAssocID="{B841D877-F573-4E89-862C-5D053CA28A4C}" presName="rootText" presStyleLbl="node3" presStyleIdx="5" presStyleCnt="9" custScaleX="251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C2E16D-BE92-4888-9D3E-BAC765543395}" type="pres">
      <dgm:prSet presAssocID="{B841D877-F573-4E89-862C-5D053CA28A4C}" presName="rootConnector" presStyleLbl="node3" presStyleIdx="5" presStyleCnt="9"/>
      <dgm:spPr/>
      <dgm:t>
        <a:bodyPr/>
        <a:lstStyle/>
        <a:p>
          <a:endParaRPr lang="ru-RU"/>
        </a:p>
      </dgm:t>
    </dgm:pt>
    <dgm:pt modelId="{1CF1FF24-2F3C-4437-966E-1361F729BE75}" type="pres">
      <dgm:prSet presAssocID="{B841D877-F573-4E89-862C-5D053CA28A4C}" presName="hierChild4" presStyleCnt="0"/>
      <dgm:spPr/>
    </dgm:pt>
    <dgm:pt modelId="{EB65B577-B397-45BA-8832-2ECBCD7B8E41}" type="pres">
      <dgm:prSet presAssocID="{B841D877-F573-4E89-862C-5D053CA28A4C}" presName="hierChild5" presStyleCnt="0"/>
      <dgm:spPr/>
    </dgm:pt>
    <dgm:pt modelId="{E7448111-87AA-4E42-B6A6-16E13B3AC8D3}" type="pres">
      <dgm:prSet presAssocID="{65E5FDB6-1F79-4A27-ABD7-285ECF0735F4}" presName="Name37" presStyleLbl="parChTrans1D3" presStyleIdx="6" presStyleCnt="9"/>
      <dgm:spPr/>
      <dgm:t>
        <a:bodyPr/>
        <a:lstStyle/>
        <a:p>
          <a:endParaRPr lang="ru-RU"/>
        </a:p>
      </dgm:t>
    </dgm:pt>
    <dgm:pt modelId="{6DDB147E-F249-43BD-BEBF-075692858906}" type="pres">
      <dgm:prSet presAssocID="{82C6F43D-472E-4DD1-9CDC-29B0FE2DBDD5}" presName="hierRoot2" presStyleCnt="0">
        <dgm:presLayoutVars>
          <dgm:hierBranch val="init"/>
        </dgm:presLayoutVars>
      </dgm:prSet>
      <dgm:spPr/>
    </dgm:pt>
    <dgm:pt modelId="{89CE4CC0-A529-4A8B-9A32-377A4F47C26D}" type="pres">
      <dgm:prSet presAssocID="{82C6F43D-472E-4DD1-9CDC-29B0FE2DBDD5}" presName="rootComposite" presStyleCnt="0"/>
      <dgm:spPr/>
    </dgm:pt>
    <dgm:pt modelId="{1E8286EC-F51E-4B6F-B848-AD193882FBF3}" type="pres">
      <dgm:prSet presAssocID="{82C6F43D-472E-4DD1-9CDC-29B0FE2DBDD5}" presName="rootText" presStyleLbl="node3" presStyleIdx="6" presStyleCnt="9" custScaleX="251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88747B-0062-4E29-AC5F-6D5DE8005B9D}" type="pres">
      <dgm:prSet presAssocID="{82C6F43D-472E-4DD1-9CDC-29B0FE2DBDD5}" presName="rootConnector" presStyleLbl="node3" presStyleIdx="6" presStyleCnt="9"/>
      <dgm:spPr/>
      <dgm:t>
        <a:bodyPr/>
        <a:lstStyle/>
        <a:p>
          <a:endParaRPr lang="ru-RU"/>
        </a:p>
      </dgm:t>
    </dgm:pt>
    <dgm:pt modelId="{4E1B0CDC-D1F8-4C91-8BC6-9F8C6DACCD9E}" type="pres">
      <dgm:prSet presAssocID="{82C6F43D-472E-4DD1-9CDC-29B0FE2DBDD5}" presName="hierChild4" presStyleCnt="0"/>
      <dgm:spPr/>
    </dgm:pt>
    <dgm:pt modelId="{24B0E8BA-465D-43E8-B82F-1AF773D3A973}" type="pres">
      <dgm:prSet presAssocID="{82C6F43D-472E-4DD1-9CDC-29B0FE2DBDD5}" presName="hierChild5" presStyleCnt="0"/>
      <dgm:spPr/>
    </dgm:pt>
    <dgm:pt modelId="{C348CDAD-F29F-46BC-A1F4-147E0BBFC6AA}" type="pres">
      <dgm:prSet presAssocID="{9AF0A4F7-5177-45A7-8AE2-0B5F9974CAF7}" presName="Name37" presStyleLbl="parChTrans1D3" presStyleIdx="7" presStyleCnt="9"/>
      <dgm:spPr/>
      <dgm:t>
        <a:bodyPr/>
        <a:lstStyle/>
        <a:p>
          <a:endParaRPr lang="ru-RU"/>
        </a:p>
      </dgm:t>
    </dgm:pt>
    <dgm:pt modelId="{DCECA136-9F20-4E51-B908-C09D208348BB}" type="pres">
      <dgm:prSet presAssocID="{A1F97C1A-53FF-4491-B28F-797DC07EF165}" presName="hierRoot2" presStyleCnt="0">
        <dgm:presLayoutVars>
          <dgm:hierBranch val="init"/>
        </dgm:presLayoutVars>
      </dgm:prSet>
      <dgm:spPr/>
    </dgm:pt>
    <dgm:pt modelId="{8BEA3BF5-47F8-4436-A331-C2EEA57FF4EF}" type="pres">
      <dgm:prSet presAssocID="{A1F97C1A-53FF-4491-B28F-797DC07EF165}" presName="rootComposite" presStyleCnt="0"/>
      <dgm:spPr/>
    </dgm:pt>
    <dgm:pt modelId="{DF656907-B953-4AC3-9F09-DBE9F00F0696}" type="pres">
      <dgm:prSet presAssocID="{A1F97C1A-53FF-4491-B28F-797DC07EF165}" presName="rootText" presStyleLbl="node3" presStyleIdx="7" presStyleCnt="9" custScaleX="251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CB8593-EBAE-44FD-B8F3-CFFE1D54E659}" type="pres">
      <dgm:prSet presAssocID="{A1F97C1A-53FF-4491-B28F-797DC07EF165}" presName="rootConnector" presStyleLbl="node3" presStyleIdx="7" presStyleCnt="9"/>
      <dgm:spPr/>
      <dgm:t>
        <a:bodyPr/>
        <a:lstStyle/>
        <a:p>
          <a:endParaRPr lang="ru-RU"/>
        </a:p>
      </dgm:t>
    </dgm:pt>
    <dgm:pt modelId="{D9399CA4-4048-4160-A5D9-BBACF62B7ED2}" type="pres">
      <dgm:prSet presAssocID="{A1F97C1A-53FF-4491-B28F-797DC07EF165}" presName="hierChild4" presStyleCnt="0"/>
      <dgm:spPr/>
    </dgm:pt>
    <dgm:pt modelId="{B74A194D-C48E-448F-B785-9F64EB6D4424}" type="pres">
      <dgm:prSet presAssocID="{A1F97C1A-53FF-4491-B28F-797DC07EF165}" presName="hierChild5" presStyleCnt="0"/>
      <dgm:spPr/>
    </dgm:pt>
    <dgm:pt modelId="{7D170EDE-AE1C-4D46-939E-BDEAD9D9B46C}" type="pres">
      <dgm:prSet presAssocID="{47DFA425-00EC-4EA8-99C7-383A851F7BA8}" presName="Name37" presStyleLbl="parChTrans1D3" presStyleIdx="8" presStyleCnt="9"/>
      <dgm:spPr/>
      <dgm:t>
        <a:bodyPr/>
        <a:lstStyle/>
        <a:p>
          <a:endParaRPr lang="ru-RU"/>
        </a:p>
      </dgm:t>
    </dgm:pt>
    <dgm:pt modelId="{21C254C5-B6D4-448D-A661-F41E48FC9146}" type="pres">
      <dgm:prSet presAssocID="{7D6F6885-6F12-4650-87AB-09DF4B7028DE}" presName="hierRoot2" presStyleCnt="0">
        <dgm:presLayoutVars>
          <dgm:hierBranch val="init"/>
        </dgm:presLayoutVars>
      </dgm:prSet>
      <dgm:spPr/>
    </dgm:pt>
    <dgm:pt modelId="{AF67A99A-D1C3-44A9-B3F1-CC76D21D9AE6}" type="pres">
      <dgm:prSet presAssocID="{7D6F6885-6F12-4650-87AB-09DF4B7028DE}" presName="rootComposite" presStyleCnt="0"/>
      <dgm:spPr/>
    </dgm:pt>
    <dgm:pt modelId="{7BCF3F9B-2D84-4064-9E8B-FE3823630780}" type="pres">
      <dgm:prSet presAssocID="{7D6F6885-6F12-4650-87AB-09DF4B7028DE}" presName="rootText" presStyleLbl="node3" presStyleIdx="8" presStyleCnt="9" custScaleX="2517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77C1C4-BF6B-48F9-8634-4239D91AED6B}" type="pres">
      <dgm:prSet presAssocID="{7D6F6885-6F12-4650-87AB-09DF4B7028DE}" presName="rootConnector" presStyleLbl="node3" presStyleIdx="8" presStyleCnt="9"/>
      <dgm:spPr/>
      <dgm:t>
        <a:bodyPr/>
        <a:lstStyle/>
        <a:p>
          <a:endParaRPr lang="ru-RU"/>
        </a:p>
      </dgm:t>
    </dgm:pt>
    <dgm:pt modelId="{9A53E66F-C698-40FD-A873-7144E574C48B}" type="pres">
      <dgm:prSet presAssocID="{7D6F6885-6F12-4650-87AB-09DF4B7028DE}" presName="hierChild4" presStyleCnt="0"/>
      <dgm:spPr/>
    </dgm:pt>
    <dgm:pt modelId="{B617FDB0-2D9F-4A0F-B0A5-9E5532781E69}" type="pres">
      <dgm:prSet presAssocID="{7D6F6885-6F12-4650-87AB-09DF4B7028DE}" presName="hierChild5" presStyleCnt="0"/>
      <dgm:spPr/>
    </dgm:pt>
    <dgm:pt modelId="{EE2AC294-A2C6-4B7D-B622-3AC5E5A8459F}" type="pres">
      <dgm:prSet presAssocID="{9B856AAD-684F-4ECC-A410-CCF9FC3AA969}" presName="hierChild5" presStyleCnt="0"/>
      <dgm:spPr/>
    </dgm:pt>
    <dgm:pt modelId="{813FCF33-8619-47D6-9B36-32D4409F5672}" type="pres">
      <dgm:prSet presAssocID="{D8F327BF-A933-49F7-A2BF-60672F852AC2}" presName="hierChild3" presStyleCnt="0"/>
      <dgm:spPr/>
    </dgm:pt>
  </dgm:ptLst>
  <dgm:cxnLst>
    <dgm:cxn modelId="{B81AD271-0281-458F-8BB3-5992683B507D}" type="presOf" srcId="{F94DC05C-F521-4E62-B821-A104A1AEAAB0}" destId="{C077917B-AD9B-4A54-906C-4FF1482EE9B1}" srcOrd="0" destOrd="0" presId="urn:microsoft.com/office/officeart/2005/8/layout/orgChart1"/>
    <dgm:cxn modelId="{7FFA6840-8085-4CC4-980B-6103FB58F223}" type="presOf" srcId="{65E5FDB6-1F79-4A27-ABD7-285ECF0735F4}" destId="{E7448111-87AA-4E42-B6A6-16E13B3AC8D3}" srcOrd="0" destOrd="0" presId="urn:microsoft.com/office/officeart/2005/8/layout/orgChart1"/>
    <dgm:cxn modelId="{FA6C6FDE-4403-4966-A8D9-01278F0424C9}" type="presOf" srcId="{F6186386-35DC-41AF-A842-6593AB34478B}" destId="{50C4A543-F53B-4951-96A6-A15603FA979F}" srcOrd="0" destOrd="0" presId="urn:microsoft.com/office/officeart/2005/8/layout/orgChart1"/>
    <dgm:cxn modelId="{F9C5A610-368A-4A5E-B14D-86BFE0E618E8}" srcId="{C6AE3E81-BE24-4498-9057-661E67358C53}" destId="{D8F327BF-A933-49F7-A2BF-60672F852AC2}" srcOrd="0" destOrd="0" parTransId="{AAB7D344-7A08-4CC5-89F4-370898D2A05A}" sibTransId="{35A8ED35-8EB0-4A64-8308-68654864AE6B}"/>
    <dgm:cxn modelId="{2B11085A-8527-4513-A4FC-B3BB7F977A78}" srcId="{9B856AAD-684F-4ECC-A410-CCF9FC3AA969}" destId="{4D6EEBC4-05F3-4C55-8C58-317EC5CC191A}" srcOrd="0" destOrd="0" parTransId="{C4568CE6-17DA-4BBC-9642-28CC69646451}" sibTransId="{37A0A5C8-5748-475D-84B9-0ED1D6687051}"/>
    <dgm:cxn modelId="{3D04EAAB-EF2D-4609-AF3E-C6A3817ADFC3}" type="presOf" srcId="{7D6F6885-6F12-4650-87AB-09DF4B7028DE}" destId="{7BCF3F9B-2D84-4064-9E8B-FE3823630780}" srcOrd="0" destOrd="0" presId="urn:microsoft.com/office/officeart/2005/8/layout/orgChart1"/>
    <dgm:cxn modelId="{6F5C491A-8BE7-4305-8BEB-9F0265F73754}" type="presOf" srcId="{B841D877-F573-4E89-862C-5D053CA28A4C}" destId="{92C2E16D-BE92-4888-9D3E-BAC765543395}" srcOrd="1" destOrd="0" presId="urn:microsoft.com/office/officeart/2005/8/layout/orgChart1"/>
    <dgm:cxn modelId="{00AEF95E-E4B4-4CC8-95BA-15E3CF1FFD50}" type="presOf" srcId="{D8F327BF-A933-49F7-A2BF-60672F852AC2}" destId="{2F829F8D-71E9-4F2F-9F5D-AB25566F17E8}" srcOrd="1" destOrd="0" presId="urn:microsoft.com/office/officeart/2005/8/layout/orgChart1"/>
    <dgm:cxn modelId="{B2EBED7C-9A8F-4BE4-A2B1-688852226B3E}" type="presOf" srcId="{47DFA425-00EC-4EA8-99C7-383A851F7BA8}" destId="{7D170EDE-AE1C-4D46-939E-BDEAD9D9B46C}" srcOrd="0" destOrd="0" presId="urn:microsoft.com/office/officeart/2005/8/layout/orgChart1"/>
    <dgm:cxn modelId="{0848218F-A653-4C08-B815-33DE1AFE4451}" type="presOf" srcId="{02B28240-B2D1-47CB-9794-C2B699A026A8}" destId="{DAF764D1-8D58-43C3-9942-059BFE2006B7}" srcOrd="0" destOrd="0" presId="urn:microsoft.com/office/officeart/2005/8/layout/orgChart1"/>
    <dgm:cxn modelId="{E055635B-1A0F-4535-ACA3-E0DACC40776F}" type="presOf" srcId="{4D6EEBC4-05F3-4C55-8C58-317EC5CC191A}" destId="{1354DB8C-3892-4196-908C-D542ABD9C906}" srcOrd="0" destOrd="0" presId="urn:microsoft.com/office/officeart/2005/8/layout/orgChart1"/>
    <dgm:cxn modelId="{C10C94FA-A520-4CEF-ABDE-A138F074DFDA}" type="presOf" srcId="{0E8F0A4E-5F84-4FFB-BC63-D789207CC6E9}" destId="{5C03A179-E781-4F1C-BD52-C32CDA0BCC09}" srcOrd="0" destOrd="0" presId="urn:microsoft.com/office/officeart/2005/8/layout/orgChart1"/>
    <dgm:cxn modelId="{2DCC139E-7454-4009-BF19-5F46706AB790}" type="presOf" srcId="{74BC8C90-6CD8-4909-B1FA-FF2146836C1C}" destId="{3728C1F2-C6AF-444B-A8E2-8806FF2E3182}" srcOrd="0" destOrd="0" presId="urn:microsoft.com/office/officeart/2005/8/layout/orgChart1"/>
    <dgm:cxn modelId="{A7801A4F-219D-4D31-9B6E-C9B8343B1957}" srcId="{74BC8C90-6CD8-4909-B1FA-FF2146836C1C}" destId="{73179A2E-27E3-415B-AD3F-DAD1FA7BEA1D}" srcOrd="2" destOrd="0" parTransId="{30B577D3-D628-40F6-8595-4D2BB2182F16}" sibTransId="{1A149DCA-AD4C-439F-8A3A-22A57DBB17C1}"/>
    <dgm:cxn modelId="{DA006944-AAE3-444E-9F6E-182B35A9A7E7}" type="presOf" srcId="{4D6EEBC4-05F3-4C55-8C58-317EC5CC191A}" destId="{79BFAC24-EF0C-4008-AEAD-D91EF4230E89}" srcOrd="1" destOrd="0" presId="urn:microsoft.com/office/officeart/2005/8/layout/orgChart1"/>
    <dgm:cxn modelId="{DA37293E-CDE2-4941-AF21-1E7F0EC87B1B}" type="presOf" srcId="{82C6F43D-472E-4DD1-9CDC-29B0FE2DBDD5}" destId="{5788747B-0062-4E29-AC5F-6D5DE8005B9D}" srcOrd="1" destOrd="0" presId="urn:microsoft.com/office/officeart/2005/8/layout/orgChart1"/>
    <dgm:cxn modelId="{82807257-C1E5-47B3-9A05-5C02B8A49AA9}" srcId="{74BC8C90-6CD8-4909-B1FA-FF2146836C1C}" destId="{2FC54008-630C-418F-BE35-FAE850BF71F8}" srcOrd="3" destOrd="0" parTransId="{0E8F0A4E-5F84-4FFB-BC63-D789207CC6E9}" sibTransId="{DC9EB486-9A61-4EEE-97B8-623BF1D79744}"/>
    <dgm:cxn modelId="{2BAAE372-68F4-400F-92AE-88D981DFFED9}" srcId="{9B856AAD-684F-4ECC-A410-CCF9FC3AA969}" destId="{82C6F43D-472E-4DD1-9CDC-29B0FE2DBDD5}" srcOrd="2" destOrd="0" parTransId="{65E5FDB6-1F79-4A27-ABD7-285ECF0735F4}" sibTransId="{BE1E2215-E87B-4C87-A01E-57EDAA72F993}"/>
    <dgm:cxn modelId="{72952712-F986-480D-90DE-F72F57D85528}" srcId="{D8F327BF-A933-49F7-A2BF-60672F852AC2}" destId="{9B856AAD-684F-4ECC-A410-CCF9FC3AA969}" srcOrd="1" destOrd="0" parTransId="{02B28240-B2D1-47CB-9794-C2B699A026A8}" sibTransId="{CF725BA8-BF34-40A7-BEA4-C1732E892BE8}"/>
    <dgm:cxn modelId="{C831BBA7-6877-4105-8168-11E68515EA4F}" type="presOf" srcId="{4AB89AE7-804F-44B5-8DD9-B67E701D1EDA}" destId="{5B8E26CF-46B9-4AA2-984E-9615BE296B96}" srcOrd="0" destOrd="0" presId="urn:microsoft.com/office/officeart/2005/8/layout/orgChart1"/>
    <dgm:cxn modelId="{A8EA4F67-9A6F-4163-A6CD-A12F6519579D}" type="presOf" srcId="{30B577D3-D628-40F6-8595-4D2BB2182F16}" destId="{E89342DC-EB1E-4687-859B-ADC3F5510202}" srcOrd="0" destOrd="0" presId="urn:microsoft.com/office/officeart/2005/8/layout/orgChart1"/>
    <dgm:cxn modelId="{AA2276F2-DC3E-449D-BFC7-2675E58A7BCC}" type="presOf" srcId="{236F836B-EA46-4A79-81A6-BC6C24D84DA8}" destId="{0093EFFC-F13E-4447-AE6B-625157B2468F}" srcOrd="0" destOrd="0" presId="urn:microsoft.com/office/officeart/2005/8/layout/orgChart1"/>
    <dgm:cxn modelId="{986F7A1C-D24B-42AC-A6B4-229C48D0787C}" type="presOf" srcId="{A1F97C1A-53FF-4491-B28F-797DC07EF165}" destId="{DF656907-B953-4AC3-9F09-DBE9F00F0696}" srcOrd="0" destOrd="0" presId="urn:microsoft.com/office/officeart/2005/8/layout/orgChart1"/>
    <dgm:cxn modelId="{A669E782-0083-4FE0-A7AE-0E96882DF628}" type="presOf" srcId="{C6AE3E81-BE24-4498-9057-661E67358C53}" destId="{ED428F8E-A12E-4649-BB1D-C61BD014119B}" srcOrd="0" destOrd="0" presId="urn:microsoft.com/office/officeart/2005/8/layout/orgChart1"/>
    <dgm:cxn modelId="{137019A8-DE44-4E4E-85D0-0EFD2AE5CE06}" type="presOf" srcId="{A1F97C1A-53FF-4491-B28F-797DC07EF165}" destId="{4FCB8593-EBAE-44FD-B8F3-CFFE1D54E659}" srcOrd="1" destOrd="0" presId="urn:microsoft.com/office/officeart/2005/8/layout/orgChart1"/>
    <dgm:cxn modelId="{CDBB86B3-5EA9-48B6-8A74-4B9D83E44D82}" srcId="{9B856AAD-684F-4ECC-A410-CCF9FC3AA969}" destId="{7D6F6885-6F12-4650-87AB-09DF4B7028DE}" srcOrd="4" destOrd="0" parTransId="{47DFA425-00EC-4EA8-99C7-383A851F7BA8}" sibTransId="{A4EFA9F0-ED43-43CC-B362-2525C04FF0F5}"/>
    <dgm:cxn modelId="{F74AEAA4-2E61-4F14-8729-F5765A9318FF}" srcId="{74BC8C90-6CD8-4909-B1FA-FF2146836C1C}" destId="{A41C8AF8-1B9C-44C2-B445-604FE187E908}" srcOrd="1" destOrd="0" parTransId="{236F836B-EA46-4A79-81A6-BC6C24D84DA8}" sibTransId="{190B67CE-A537-4BE5-807B-EBB851DF46C7}"/>
    <dgm:cxn modelId="{D81ECE80-1B4B-4A76-A7E4-1AB5970062A3}" type="presOf" srcId="{F94DC05C-F521-4E62-B821-A104A1AEAAB0}" destId="{BB511662-6578-4AB6-8BC3-60638C14F168}" srcOrd="1" destOrd="0" presId="urn:microsoft.com/office/officeart/2005/8/layout/orgChart1"/>
    <dgm:cxn modelId="{BD9B9337-3150-4023-A091-713B7336311A}" type="presOf" srcId="{82C6F43D-472E-4DD1-9CDC-29B0FE2DBDD5}" destId="{1E8286EC-F51E-4B6F-B848-AD193882FBF3}" srcOrd="0" destOrd="0" presId="urn:microsoft.com/office/officeart/2005/8/layout/orgChart1"/>
    <dgm:cxn modelId="{230A42D8-C434-4E50-9BAD-217BB4A47512}" type="presOf" srcId="{2FC54008-630C-418F-BE35-FAE850BF71F8}" destId="{926AA474-4AA1-4EC9-A932-32C6725551FF}" srcOrd="0" destOrd="0" presId="urn:microsoft.com/office/officeart/2005/8/layout/orgChart1"/>
    <dgm:cxn modelId="{AF3703A4-E1C9-4CEE-AD5C-FEB75C48E08F}" type="presOf" srcId="{7D6F6885-6F12-4650-87AB-09DF4B7028DE}" destId="{D277C1C4-BF6B-48F9-8634-4239D91AED6B}" srcOrd="1" destOrd="0" presId="urn:microsoft.com/office/officeart/2005/8/layout/orgChart1"/>
    <dgm:cxn modelId="{F010E853-F75E-4DFF-ABD4-5247FF1D426E}" type="presOf" srcId="{9B856AAD-684F-4ECC-A410-CCF9FC3AA969}" destId="{9E0C00F3-FAFC-4927-A9DB-CACA48954B1E}" srcOrd="0" destOrd="0" presId="urn:microsoft.com/office/officeart/2005/8/layout/orgChart1"/>
    <dgm:cxn modelId="{DF935780-00E3-40BD-AD62-297B1E02D060}" srcId="{D8F327BF-A933-49F7-A2BF-60672F852AC2}" destId="{74BC8C90-6CD8-4909-B1FA-FF2146836C1C}" srcOrd="0" destOrd="0" parTransId="{F6186386-35DC-41AF-A842-6593AB34478B}" sibTransId="{62266683-3AEA-4496-9D51-82AB4F3043C4}"/>
    <dgm:cxn modelId="{4685984B-B3AD-4169-94DD-AD96264F1238}" type="presOf" srcId="{9AF0A4F7-5177-45A7-8AE2-0B5F9974CAF7}" destId="{C348CDAD-F29F-46BC-A1F4-147E0BBFC6AA}" srcOrd="0" destOrd="0" presId="urn:microsoft.com/office/officeart/2005/8/layout/orgChart1"/>
    <dgm:cxn modelId="{425E057E-3C5D-466F-BB88-40362C0479A7}" type="presOf" srcId="{C4568CE6-17DA-4BBC-9642-28CC69646451}" destId="{2DF2ECF8-99D8-4DAB-827D-E627120F36E9}" srcOrd="0" destOrd="0" presId="urn:microsoft.com/office/officeart/2005/8/layout/orgChart1"/>
    <dgm:cxn modelId="{3CB62429-6A84-4638-B42D-CC055DE557E5}" type="presOf" srcId="{73179A2E-27E3-415B-AD3F-DAD1FA7BEA1D}" destId="{09ACC461-137B-42ED-965F-3D478AD13B53}" srcOrd="0" destOrd="0" presId="urn:microsoft.com/office/officeart/2005/8/layout/orgChart1"/>
    <dgm:cxn modelId="{302A152D-8C27-4835-B865-08208AC0F440}" type="presOf" srcId="{9B856AAD-684F-4ECC-A410-CCF9FC3AA969}" destId="{6328AB23-F5E7-4A75-9D9A-7A0229BB4B38}" srcOrd="1" destOrd="0" presId="urn:microsoft.com/office/officeart/2005/8/layout/orgChart1"/>
    <dgm:cxn modelId="{2235927F-EB9E-4988-BBAB-026712B3D696}" type="presOf" srcId="{A41C8AF8-1B9C-44C2-B445-604FE187E908}" destId="{CC76A918-EA4F-4692-856B-A69E02DBEA21}" srcOrd="0" destOrd="0" presId="urn:microsoft.com/office/officeart/2005/8/layout/orgChart1"/>
    <dgm:cxn modelId="{38378EC6-075F-4E23-B8B3-F634A20A4FD3}" type="presOf" srcId="{73179A2E-27E3-415B-AD3F-DAD1FA7BEA1D}" destId="{5218CBE9-E8AF-4A43-ADAB-D2C386526DB3}" srcOrd="1" destOrd="0" presId="urn:microsoft.com/office/officeart/2005/8/layout/orgChart1"/>
    <dgm:cxn modelId="{B7B52C6B-C9BF-4F36-9C78-5E1DB566A675}" type="presOf" srcId="{2FC54008-630C-418F-BE35-FAE850BF71F8}" destId="{D6F2036A-2D83-4BB1-A64E-B76976F3A541}" srcOrd="1" destOrd="0" presId="urn:microsoft.com/office/officeart/2005/8/layout/orgChart1"/>
    <dgm:cxn modelId="{1A3BF3D1-9F25-4341-A2C8-6F04E41C667F}" type="presOf" srcId="{A41C8AF8-1B9C-44C2-B445-604FE187E908}" destId="{739D328C-16F7-41ED-873D-46C43887AE40}" srcOrd="1" destOrd="0" presId="urn:microsoft.com/office/officeart/2005/8/layout/orgChart1"/>
    <dgm:cxn modelId="{60E6C1E7-4316-47B6-AB6D-7F37856201AF}" type="presOf" srcId="{B841D877-F573-4E89-862C-5D053CA28A4C}" destId="{4C025A90-6BC1-409C-9CCD-A41F77F944AA}" srcOrd="0" destOrd="0" presId="urn:microsoft.com/office/officeart/2005/8/layout/orgChart1"/>
    <dgm:cxn modelId="{643551F6-5BE8-43EC-B10D-CF05A84C0B96}" srcId="{9B856AAD-684F-4ECC-A410-CCF9FC3AA969}" destId="{B841D877-F573-4E89-862C-5D053CA28A4C}" srcOrd="1" destOrd="0" parTransId="{4AB89AE7-804F-44B5-8DD9-B67E701D1EDA}" sibTransId="{A6A7B7E0-2DE2-4D1A-810F-8D81556AB7DD}"/>
    <dgm:cxn modelId="{3DC4AA2F-C567-48D8-B5D2-A155EB0DF00D}" type="presOf" srcId="{74BC8C90-6CD8-4909-B1FA-FF2146836C1C}" destId="{322979CC-E563-467A-B50A-4FD87F7A1800}" srcOrd="1" destOrd="0" presId="urn:microsoft.com/office/officeart/2005/8/layout/orgChart1"/>
    <dgm:cxn modelId="{239BCAA8-B338-4CA9-98F0-418A93305511}" type="presOf" srcId="{D8F327BF-A933-49F7-A2BF-60672F852AC2}" destId="{709235D4-10E1-49BB-842C-949518F8D2D5}" srcOrd="0" destOrd="0" presId="urn:microsoft.com/office/officeart/2005/8/layout/orgChart1"/>
    <dgm:cxn modelId="{C72CA5C8-6757-408F-837A-A8250CCD6945}" srcId="{74BC8C90-6CD8-4909-B1FA-FF2146836C1C}" destId="{F94DC05C-F521-4E62-B821-A104A1AEAAB0}" srcOrd="0" destOrd="0" parTransId="{513CE4E3-F817-49E2-9B75-FA596EE9E724}" sibTransId="{77DACAD9-E78F-428E-ACE0-8AF1B0A92E60}"/>
    <dgm:cxn modelId="{A58454CF-DB3D-4CDF-8C07-C037E1397517}" srcId="{9B856AAD-684F-4ECC-A410-CCF9FC3AA969}" destId="{A1F97C1A-53FF-4491-B28F-797DC07EF165}" srcOrd="3" destOrd="0" parTransId="{9AF0A4F7-5177-45A7-8AE2-0B5F9974CAF7}" sibTransId="{94374282-D679-4B5B-AF57-191DBB8F84CD}"/>
    <dgm:cxn modelId="{541B4CCA-7053-4F99-9A9F-A09726A97E5F}" type="presOf" srcId="{513CE4E3-F817-49E2-9B75-FA596EE9E724}" destId="{19011763-0E81-438D-A64F-EB9CE49E1086}" srcOrd="0" destOrd="0" presId="urn:microsoft.com/office/officeart/2005/8/layout/orgChart1"/>
    <dgm:cxn modelId="{34442D94-E1DD-4810-9C53-7D6EA2C1A753}" type="presParOf" srcId="{ED428F8E-A12E-4649-BB1D-C61BD014119B}" destId="{A49F8EC0-B4FF-4B8E-98BB-90B7DF126FAE}" srcOrd="0" destOrd="0" presId="urn:microsoft.com/office/officeart/2005/8/layout/orgChart1"/>
    <dgm:cxn modelId="{2AB255E7-8BCC-4D42-96C9-2EE5BA8E1888}" type="presParOf" srcId="{A49F8EC0-B4FF-4B8E-98BB-90B7DF126FAE}" destId="{F3AB2212-40B7-4974-864C-71878AE91471}" srcOrd="0" destOrd="0" presId="urn:microsoft.com/office/officeart/2005/8/layout/orgChart1"/>
    <dgm:cxn modelId="{A97779EA-C2BC-4BBC-B988-2D29D76D469F}" type="presParOf" srcId="{F3AB2212-40B7-4974-864C-71878AE91471}" destId="{709235D4-10E1-49BB-842C-949518F8D2D5}" srcOrd="0" destOrd="0" presId="urn:microsoft.com/office/officeart/2005/8/layout/orgChart1"/>
    <dgm:cxn modelId="{44DDE9B1-27BE-4147-A707-A8BDE2E3F7E2}" type="presParOf" srcId="{F3AB2212-40B7-4974-864C-71878AE91471}" destId="{2F829F8D-71E9-4F2F-9F5D-AB25566F17E8}" srcOrd="1" destOrd="0" presId="urn:microsoft.com/office/officeart/2005/8/layout/orgChart1"/>
    <dgm:cxn modelId="{E711DBA9-7409-41B4-AFCA-3467BEACCD1A}" type="presParOf" srcId="{A49F8EC0-B4FF-4B8E-98BB-90B7DF126FAE}" destId="{C2929E26-60B8-4362-9463-10211572AD67}" srcOrd="1" destOrd="0" presId="urn:microsoft.com/office/officeart/2005/8/layout/orgChart1"/>
    <dgm:cxn modelId="{6A01501A-D531-4538-B006-1736E02FA325}" type="presParOf" srcId="{C2929E26-60B8-4362-9463-10211572AD67}" destId="{50C4A543-F53B-4951-96A6-A15603FA979F}" srcOrd="0" destOrd="0" presId="urn:microsoft.com/office/officeart/2005/8/layout/orgChart1"/>
    <dgm:cxn modelId="{6F9AEF99-4F74-4E0E-9E18-1132C3E45261}" type="presParOf" srcId="{C2929E26-60B8-4362-9463-10211572AD67}" destId="{7160EB81-4ECC-4870-877D-073AA78F904B}" srcOrd="1" destOrd="0" presId="urn:microsoft.com/office/officeart/2005/8/layout/orgChart1"/>
    <dgm:cxn modelId="{696F7BEC-0A4C-4274-8C94-C2FE63AB291C}" type="presParOf" srcId="{7160EB81-4ECC-4870-877D-073AA78F904B}" destId="{DC295536-D16D-40ED-B2EF-16C982140042}" srcOrd="0" destOrd="0" presId="urn:microsoft.com/office/officeart/2005/8/layout/orgChart1"/>
    <dgm:cxn modelId="{F007F52E-7641-4019-973E-D08F70C870B4}" type="presParOf" srcId="{DC295536-D16D-40ED-B2EF-16C982140042}" destId="{3728C1F2-C6AF-444B-A8E2-8806FF2E3182}" srcOrd="0" destOrd="0" presId="urn:microsoft.com/office/officeart/2005/8/layout/orgChart1"/>
    <dgm:cxn modelId="{818D4BC6-1C10-45F5-B7B3-54282E857F88}" type="presParOf" srcId="{DC295536-D16D-40ED-B2EF-16C982140042}" destId="{322979CC-E563-467A-B50A-4FD87F7A1800}" srcOrd="1" destOrd="0" presId="urn:microsoft.com/office/officeart/2005/8/layout/orgChart1"/>
    <dgm:cxn modelId="{73C10FCF-A377-4022-B9C5-20E1CD1EBEBC}" type="presParOf" srcId="{7160EB81-4ECC-4870-877D-073AA78F904B}" destId="{2B92BE9F-9727-4A7E-AB59-39E3007EF086}" srcOrd="1" destOrd="0" presId="urn:microsoft.com/office/officeart/2005/8/layout/orgChart1"/>
    <dgm:cxn modelId="{43E015BE-1BFA-49E6-A84D-68D666F56547}" type="presParOf" srcId="{2B92BE9F-9727-4A7E-AB59-39E3007EF086}" destId="{19011763-0E81-438D-A64F-EB9CE49E1086}" srcOrd="0" destOrd="0" presId="urn:microsoft.com/office/officeart/2005/8/layout/orgChart1"/>
    <dgm:cxn modelId="{123061C0-778D-4BBD-B10A-801FC7D1380F}" type="presParOf" srcId="{2B92BE9F-9727-4A7E-AB59-39E3007EF086}" destId="{264A8F26-4921-424D-8E66-74BDBE816229}" srcOrd="1" destOrd="0" presId="urn:microsoft.com/office/officeart/2005/8/layout/orgChart1"/>
    <dgm:cxn modelId="{EFD45B70-C693-4643-9CB0-A5FF9117E11A}" type="presParOf" srcId="{264A8F26-4921-424D-8E66-74BDBE816229}" destId="{5E67CB27-EF2D-4E4F-8FF4-71BA3DC7231C}" srcOrd="0" destOrd="0" presId="urn:microsoft.com/office/officeart/2005/8/layout/orgChart1"/>
    <dgm:cxn modelId="{7FFEF31B-42AC-4394-BEAB-71B59CB94A1E}" type="presParOf" srcId="{5E67CB27-EF2D-4E4F-8FF4-71BA3DC7231C}" destId="{C077917B-AD9B-4A54-906C-4FF1482EE9B1}" srcOrd="0" destOrd="0" presId="urn:microsoft.com/office/officeart/2005/8/layout/orgChart1"/>
    <dgm:cxn modelId="{E26140BA-0A85-4E94-93BC-67FAF49E28D4}" type="presParOf" srcId="{5E67CB27-EF2D-4E4F-8FF4-71BA3DC7231C}" destId="{BB511662-6578-4AB6-8BC3-60638C14F168}" srcOrd="1" destOrd="0" presId="urn:microsoft.com/office/officeart/2005/8/layout/orgChart1"/>
    <dgm:cxn modelId="{FA0C87EC-FD39-4FDE-ACCD-868D84C9FBD5}" type="presParOf" srcId="{264A8F26-4921-424D-8E66-74BDBE816229}" destId="{99F58466-6D10-4485-833B-06A4FC2E7832}" srcOrd="1" destOrd="0" presId="urn:microsoft.com/office/officeart/2005/8/layout/orgChart1"/>
    <dgm:cxn modelId="{416F85E1-3287-4A2B-994C-00DB6CDDEC0A}" type="presParOf" srcId="{264A8F26-4921-424D-8E66-74BDBE816229}" destId="{D3CDA81F-2C4B-448E-AAD5-14836B98F9F4}" srcOrd="2" destOrd="0" presId="urn:microsoft.com/office/officeart/2005/8/layout/orgChart1"/>
    <dgm:cxn modelId="{2C329CE2-A659-4382-90CC-49B454A3BE44}" type="presParOf" srcId="{2B92BE9F-9727-4A7E-AB59-39E3007EF086}" destId="{0093EFFC-F13E-4447-AE6B-625157B2468F}" srcOrd="2" destOrd="0" presId="urn:microsoft.com/office/officeart/2005/8/layout/orgChart1"/>
    <dgm:cxn modelId="{B0B70BDB-090B-4B03-8F73-B8BCC1B2D0D8}" type="presParOf" srcId="{2B92BE9F-9727-4A7E-AB59-39E3007EF086}" destId="{BCF83492-A5DC-4772-9F4B-EAE81FD50A86}" srcOrd="3" destOrd="0" presId="urn:microsoft.com/office/officeart/2005/8/layout/orgChart1"/>
    <dgm:cxn modelId="{F421599E-29CC-4BCA-8A9B-A4260ED74AD9}" type="presParOf" srcId="{BCF83492-A5DC-4772-9F4B-EAE81FD50A86}" destId="{52239DBD-FB36-4771-A8AA-00EB2DF61836}" srcOrd="0" destOrd="0" presId="urn:microsoft.com/office/officeart/2005/8/layout/orgChart1"/>
    <dgm:cxn modelId="{9D0B9ABF-8376-42AA-8F1F-56287BDF104E}" type="presParOf" srcId="{52239DBD-FB36-4771-A8AA-00EB2DF61836}" destId="{CC76A918-EA4F-4692-856B-A69E02DBEA21}" srcOrd="0" destOrd="0" presId="urn:microsoft.com/office/officeart/2005/8/layout/orgChart1"/>
    <dgm:cxn modelId="{FE082454-8536-4367-9152-2C0648F11D27}" type="presParOf" srcId="{52239DBD-FB36-4771-A8AA-00EB2DF61836}" destId="{739D328C-16F7-41ED-873D-46C43887AE40}" srcOrd="1" destOrd="0" presId="urn:microsoft.com/office/officeart/2005/8/layout/orgChart1"/>
    <dgm:cxn modelId="{AC4913AE-DA74-4E26-AD83-64C257822B3D}" type="presParOf" srcId="{BCF83492-A5DC-4772-9F4B-EAE81FD50A86}" destId="{155859D0-C8D0-4613-A1C9-B14D0F410C6B}" srcOrd="1" destOrd="0" presId="urn:microsoft.com/office/officeart/2005/8/layout/orgChart1"/>
    <dgm:cxn modelId="{E89D89F4-1C93-4143-82C6-C560B8AB2586}" type="presParOf" srcId="{BCF83492-A5DC-4772-9F4B-EAE81FD50A86}" destId="{1B208AD7-DC39-4E70-A9C8-F6321AA6B12E}" srcOrd="2" destOrd="0" presId="urn:microsoft.com/office/officeart/2005/8/layout/orgChart1"/>
    <dgm:cxn modelId="{F4CE0005-B3A0-47F9-AB96-1119EBDB0981}" type="presParOf" srcId="{2B92BE9F-9727-4A7E-AB59-39E3007EF086}" destId="{E89342DC-EB1E-4687-859B-ADC3F5510202}" srcOrd="4" destOrd="0" presId="urn:microsoft.com/office/officeart/2005/8/layout/orgChart1"/>
    <dgm:cxn modelId="{80426D67-F22D-40F1-9258-D6BC30B27CCC}" type="presParOf" srcId="{2B92BE9F-9727-4A7E-AB59-39E3007EF086}" destId="{B535F960-35CA-4CD1-8A84-67D845028EA1}" srcOrd="5" destOrd="0" presId="urn:microsoft.com/office/officeart/2005/8/layout/orgChart1"/>
    <dgm:cxn modelId="{65CC0DB7-79FE-46B5-BE34-C5E922EC9D28}" type="presParOf" srcId="{B535F960-35CA-4CD1-8A84-67D845028EA1}" destId="{35D8F42B-8241-4483-BDC1-006D74646BF6}" srcOrd="0" destOrd="0" presId="urn:microsoft.com/office/officeart/2005/8/layout/orgChart1"/>
    <dgm:cxn modelId="{B8962946-78A0-4C06-8D8E-3E8E350CAC32}" type="presParOf" srcId="{35D8F42B-8241-4483-BDC1-006D74646BF6}" destId="{09ACC461-137B-42ED-965F-3D478AD13B53}" srcOrd="0" destOrd="0" presId="urn:microsoft.com/office/officeart/2005/8/layout/orgChart1"/>
    <dgm:cxn modelId="{EB9B532C-EFC8-4AEB-A951-A9A57E31089F}" type="presParOf" srcId="{35D8F42B-8241-4483-BDC1-006D74646BF6}" destId="{5218CBE9-E8AF-4A43-ADAB-D2C386526DB3}" srcOrd="1" destOrd="0" presId="urn:microsoft.com/office/officeart/2005/8/layout/orgChart1"/>
    <dgm:cxn modelId="{D97F1D91-AE07-463F-84A9-785AD71B6B35}" type="presParOf" srcId="{B535F960-35CA-4CD1-8A84-67D845028EA1}" destId="{4F03B2EB-E16E-4D3E-90C2-24F769462FFD}" srcOrd="1" destOrd="0" presId="urn:microsoft.com/office/officeart/2005/8/layout/orgChart1"/>
    <dgm:cxn modelId="{F6481FCF-0F20-47C8-9665-E7B002C0FA74}" type="presParOf" srcId="{B535F960-35CA-4CD1-8A84-67D845028EA1}" destId="{72EBA01E-D88B-4F2E-AD5B-B76192313A5D}" srcOrd="2" destOrd="0" presId="urn:microsoft.com/office/officeart/2005/8/layout/orgChart1"/>
    <dgm:cxn modelId="{A3FE5CE5-F9CA-4708-AED6-AF9D2DD002C4}" type="presParOf" srcId="{2B92BE9F-9727-4A7E-AB59-39E3007EF086}" destId="{5C03A179-E781-4F1C-BD52-C32CDA0BCC09}" srcOrd="6" destOrd="0" presId="urn:microsoft.com/office/officeart/2005/8/layout/orgChart1"/>
    <dgm:cxn modelId="{F75743C9-D2F0-4141-9D12-0E1FE0B717EC}" type="presParOf" srcId="{2B92BE9F-9727-4A7E-AB59-39E3007EF086}" destId="{DFDBA84C-852C-4117-A7A7-93AA9D89CF75}" srcOrd="7" destOrd="0" presId="urn:microsoft.com/office/officeart/2005/8/layout/orgChart1"/>
    <dgm:cxn modelId="{1BE759D1-220A-4377-B6FF-7EEEAC272695}" type="presParOf" srcId="{DFDBA84C-852C-4117-A7A7-93AA9D89CF75}" destId="{E782AFF0-F0F3-4E21-9C7D-8501A6201A16}" srcOrd="0" destOrd="0" presId="urn:microsoft.com/office/officeart/2005/8/layout/orgChart1"/>
    <dgm:cxn modelId="{901DDB00-6C94-4FD2-9384-98ED98B32A1A}" type="presParOf" srcId="{E782AFF0-F0F3-4E21-9C7D-8501A6201A16}" destId="{926AA474-4AA1-4EC9-A932-32C6725551FF}" srcOrd="0" destOrd="0" presId="urn:microsoft.com/office/officeart/2005/8/layout/orgChart1"/>
    <dgm:cxn modelId="{DC1B0FDD-A8ED-4603-87A2-BAA05162A944}" type="presParOf" srcId="{E782AFF0-F0F3-4E21-9C7D-8501A6201A16}" destId="{D6F2036A-2D83-4BB1-A64E-B76976F3A541}" srcOrd="1" destOrd="0" presId="urn:microsoft.com/office/officeart/2005/8/layout/orgChart1"/>
    <dgm:cxn modelId="{6F1E9FB0-328B-43A2-A089-A09DF2552A95}" type="presParOf" srcId="{DFDBA84C-852C-4117-A7A7-93AA9D89CF75}" destId="{B00A21B6-CB13-42BF-ABD8-F64669523CC2}" srcOrd="1" destOrd="0" presId="urn:microsoft.com/office/officeart/2005/8/layout/orgChart1"/>
    <dgm:cxn modelId="{CA07199F-9C52-4D46-A33C-B17E722152EF}" type="presParOf" srcId="{DFDBA84C-852C-4117-A7A7-93AA9D89CF75}" destId="{12E73B10-C938-41AE-B67B-111D2FE590B3}" srcOrd="2" destOrd="0" presId="urn:microsoft.com/office/officeart/2005/8/layout/orgChart1"/>
    <dgm:cxn modelId="{0626F64C-300D-4CA2-A43E-804A14110034}" type="presParOf" srcId="{7160EB81-4ECC-4870-877D-073AA78F904B}" destId="{A6EBBABA-21C5-478B-BEC9-1317A65564B6}" srcOrd="2" destOrd="0" presId="urn:microsoft.com/office/officeart/2005/8/layout/orgChart1"/>
    <dgm:cxn modelId="{A976E647-A9A9-48F4-9C69-66A455F9BA65}" type="presParOf" srcId="{C2929E26-60B8-4362-9463-10211572AD67}" destId="{DAF764D1-8D58-43C3-9942-059BFE2006B7}" srcOrd="2" destOrd="0" presId="urn:microsoft.com/office/officeart/2005/8/layout/orgChart1"/>
    <dgm:cxn modelId="{F3CE6EBD-09E2-45AF-B3EB-DD42F60EAB15}" type="presParOf" srcId="{C2929E26-60B8-4362-9463-10211572AD67}" destId="{B17F7956-7934-459F-AC99-AD514D97E67E}" srcOrd="3" destOrd="0" presId="urn:microsoft.com/office/officeart/2005/8/layout/orgChart1"/>
    <dgm:cxn modelId="{2DA6F37E-ED22-44F3-AB13-47148B757C15}" type="presParOf" srcId="{B17F7956-7934-459F-AC99-AD514D97E67E}" destId="{11434BD4-5BA4-4918-95E7-284CFD6717AC}" srcOrd="0" destOrd="0" presId="urn:microsoft.com/office/officeart/2005/8/layout/orgChart1"/>
    <dgm:cxn modelId="{B2AB4CE9-3248-41F4-BFA4-86A54B2A591E}" type="presParOf" srcId="{11434BD4-5BA4-4918-95E7-284CFD6717AC}" destId="{9E0C00F3-FAFC-4927-A9DB-CACA48954B1E}" srcOrd="0" destOrd="0" presId="urn:microsoft.com/office/officeart/2005/8/layout/orgChart1"/>
    <dgm:cxn modelId="{AB7E225C-40CF-4DF3-8B8E-C47A4CA8A88B}" type="presParOf" srcId="{11434BD4-5BA4-4918-95E7-284CFD6717AC}" destId="{6328AB23-F5E7-4A75-9D9A-7A0229BB4B38}" srcOrd="1" destOrd="0" presId="urn:microsoft.com/office/officeart/2005/8/layout/orgChart1"/>
    <dgm:cxn modelId="{CF014641-9385-4AA7-A23D-025908527157}" type="presParOf" srcId="{B17F7956-7934-459F-AC99-AD514D97E67E}" destId="{2825DFB7-3AFF-4D72-988F-879766BFAAE0}" srcOrd="1" destOrd="0" presId="urn:microsoft.com/office/officeart/2005/8/layout/orgChart1"/>
    <dgm:cxn modelId="{52F569C0-A622-4EDB-8FC1-6876198445F2}" type="presParOf" srcId="{2825DFB7-3AFF-4D72-988F-879766BFAAE0}" destId="{2DF2ECF8-99D8-4DAB-827D-E627120F36E9}" srcOrd="0" destOrd="0" presId="urn:microsoft.com/office/officeart/2005/8/layout/orgChart1"/>
    <dgm:cxn modelId="{64F7E294-D466-4B24-9D4C-5E434F7FFF48}" type="presParOf" srcId="{2825DFB7-3AFF-4D72-988F-879766BFAAE0}" destId="{2E64B4B0-2704-4939-B844-C6B6809B317E}" srcOrd="1" destOrd="0" presId="urn:microsoft.com/office/officeart/2005/8/layout/orgChart1"/>
    <dgm:cxn modelId="{E9BA3ADB-F187-4E35-82BD-18D6E67637BF}" type="presParOf" srcId="{2E64B4B0-2704-4939-B844-C6B6809B317E}" destId="{73F6606F-3A52-4A6C-99E9-E3581D083924}" srcOrd="0" destOrd="0" presId="urn:microsoft.com/office/officeart/2005/8/layout/orgChart1"/>
    <dgm:cxn modelId="{48CF744F-EF7B-40E4-993C-47778D1BE04B}" type="presParOf" srcId="{73F6606F-3A52-4A6C-99E9-E3581D083924}" destId="{1354DB8C-3892-4196-908C-D542ABD9C906}" srcOrd="0" destOrd="0" presId="urn:microsoft.com/office/officeart/2005/8/layout/orgChart1"/>
    <dgm:cxn modelId="{0BE0AF74-14E9-4DB1-9E61-2626448D5D44}" type="presParOf" srcId="{73F6606F-3A52-4A6C-99E9-E3581D083924}" destId="{79BFAC24-EF0C-4008-AEAD-D91EF4230E89}" srcOrd="1" destOrd="0" presId="urn:microsoft.com/office/officeart/2005/8/layout/orgChart1"/>
    <dgm:cxn modelId="{DA86B597-1521-4E43-859B-6D62AF8936A2}" type="presParOf" srcId="{2E64B4B0-2704-4939-B844-C6B6809B317E}" destId="{4FBFBAE2-9890-4209-AB81-F949A8518C9D}" srcOrd="1" destOrd="0" presId="urn:microsoft.com/office/officeart/2005/8/layout/orgChart1"/>
    <dgm:cxn modelId="{CA05C238-6399-460D-8917-F9585C4BAADD}" type="presParOf" srcId="{2E64B4B0-2704-4939-B844-C6B6809B317E}" destId="{3279DCB0-3BFB-4C5B-A824-AA23346745F7}" srcOrd="2" destOrd="0" presId="urn:microsoft.com/office/officeart/2005/8/layout/orgChart1"/>
    <dgm:cxn modelId="{565C76D8-0B3F-486C-9869-B2AEFE236194}" type="presParOf" srcId="{2825DFB7-3AFF-4D72-988F-879766BFAAE0}" destId="{5B8E26CF-46B9-4AA2-984E-9615BE296B96}" srcOrd="2" destOrd="0" presId="urn:microsoft.com/office/officeart/2005/8/layout/orgChart1"/>
    <dgm:cxn modelId="{3422B86A-856A-43C3-B952-6A688B850F93}" type="presParOf" srcId="{2825DFB7-3AFF-4D72-988F-879766BFAAE0}" destId="{C05E8716-69A0-4DF4-BDEA-DD5A520E037D}" srcOrd="3" destOrd="0" presId="urn:microsoft.com/office/officeart/2005/8/layout/orgChart1"/>
    <dgm:cxn modelId="{63A1CE2D-8AAB-4879-A9DD-CF6D1CA90E32}" type="presParOf" srcId="{C05E8716-69A0-4DF4-BDEA-DD5A520E037D}" destId="{E066BB39-9AD3-4E9C-A549-A106A3D73415}" srcOrd="0" destOrd="0" presId="urn:microsoft.com/office/officeart/2005/8/layout/orgChart1"/>
    <dgm:cxn modelId="{C96B4395-69B0-4F44-9846-3E426F6C0BF3}" type="presParOf" srcId="{E066BB39-9AD3-4E9C-A549-A106A3D73415}" destId="{4C025A90-6BC1-409C-9CCD-A41F77F944AA}" srcOrd="0" destOrd="0" presId="urn:microsoft.com/office/officeart/2005/8/layout/orgChart1"/>
    <dgm:cxn modelId="{A1F9E67F-6C8E-471B-BB61-7ABEF7502E97}" type="presParOf" srcId="{E066BB39-9AD3-4E9C-A549-A106A3D73415}" destId="{92C2E16D-BE92-4888-9D3E-BAC765543395}" srcOrd="1" destOrd="0" presId="urn:microsoft.com/office/officeart/2005/8/layout/orgChart1"/>
    <dgm:cxn modelId="{80C069A8-C03D-4195-A25A-BBAB9B6E9159}" type="presParOf" srcId="{C05E8716-69A0-4DF4-BDEA-DD5A520E037D}" destId="{1CF1FF24-2F3C-4437-966E-1361F729BE75}" srcOrd="1" destOrd="0" presId="urn:microsoft.com/office/officeart/2005/8/layout/orgChart1"/>
    <dgm:cxn modelId="{8C5FD716-E383-4AFB-8527-4904A97F6098}" type="presParOf" srcId="{C05E8716-69A0-4DF4-BDEA-DD5A520E037D}" destId="{EB65B577-B397-45BA-8832-2ECBCD7B8E41}" srcOrd="2" destOrd="0" presId="urn:microsoft.com/office/officeart/2005/8/layout/orgChart1"/>
    <dgm:cxn modelId="{7978B487-A0FC-4E3C-B043-F31BDB656FCC}" type="presParOf" srcId="{2825DFB7-3AFF-4D72-988F-879766BFAAE0}" destId="{E7448111-87AA-4E42-B6A6-16E13B3AC8D3}" srcOrd="4" destOrd="0" presId="urn:microsoft.com/office/officeart/2005/8/layout/orgChart1"/>
    <dgm:cxn modelId="{1C6361E5-7890-48F3-AF54-2DC925F03D8C}" type="presParOf" srcId="{2825DFB7-3AFF-4D72-988F-879766BFAAE0}" destId="{6DDB147E-F249-43BD-BEBF-075692858906}" srcOrd="5" destOrd="0" presId="urn:microsoft.com/office/officeart/2005/8/layout/orgChart1"/>
    <dgm:cxn modelId="{425560DB-E8CD-4084-9CE0-1E13B131A93C}" type="presParOf" srcId="{6DDB147E-F249-43BD-BEBF-075692858906}" destId="{89CE4CC0-A529-4A8B-9A32-377A4F47C26D}" srcOrd="0" destOrd="0" presId="urn:microsoft.com/office/officeart/2005/8/layout/orgChart1"/>
    <dgm:cxn modelId="{E5D89249-ECFE-45C7-829B-33E510496A6B}" type="presParOf" srcId="{89CE4CC0-A529-4A8B-9A32-377A4F47C26D}" destId="{1E8286EC-F51E-4B6F-B848-AD193882FBF3}" srcOrd="0" destOrd="0" presId="urn:microsoft.com/office/officeart/2005/8/layout/orgChart1"/>
    <dgm:cxn modelId="{D24CB591-A108-418E-B442-1FBE6419A4B4}" type="presParOf" srcId="{89CE4CC0-A529-4A8B-9A32-377A4F47C26D}" destId="{5788747B-0062-4E29-AC5F-6D5DE8005B9D}" srcOrd="1" destOrd="0" presId="urn:microsoft.com/office/officeart/2005/8/layout/orgChart1"/>
    <dgm:cxn modelId="{AEBA44BE-3703-4244-B635-F3A0A1AAD101}" type="presParOf" srcId="{6DDB147E-F249-43BD-BEBF-075692858906}" destId="{4E1B0CDC-D1F8-4C91-8BC6-9F8C6DACCD9E}" srcOrd="1" destOrd="0" presId="urn:microsoft.com/office/officeart/2005/8/layout/orgChart1"/>
    <dgm:cxn modelId="{F9EEECB8-01B0-465C-92B8-607141590ECC}" type="presParOf" srcId="{6DDB147E-F249-43BD-BEBF-075692858906}" destId="{24B0E8BA-465D-43E8-B82F-1AF773D3A973}" srcOrd="2" destOrd="0" presId="urn:microsoft.com/office/officeart/2005/8/layout/orgChart1"/>
    <dgm:cxn modelId="{86B36B54-4244-4BAC-9A90-20BB62A9913E}" type="presParOf" srcId="{2825DFB7-3AFF-4D72-988F-879766BFAAE0}" destId="{C348CDAD-F29F-46BC-A1F4-147E0BBFC6AA}" srcOrd="6" destOrd="0" presId="urn:microsoft.com/office/officeart/2005/8/layout/orgChart1"/>
    <dgm:cxn modelId="{1302C076-CDF9-431C-B3D4-27C820DB888C}" type="presParOf" srcId="{2825DFB7-3AFF-4D72-988F-879766BFAAE0}" destId="{DCECA136-9F20-4E51-B908-C09D208348BB}" srcOrd="7" destOrd="0" presId="urn:microsoft.com/office/officeart/2005/8/layout/orgChart1"/>
    <dgm:cxn modelId="{727C2576-0DDF-4EB3-BB46-20FA6AF924DC}" type="presParOf" srcId="{DCECA136-9F20-4E51-B908-C09D208348BB}" destId="{8BEA3BF5-47F8-4436-A331-C2EEA57FF4EF}" srcOrd="0" destOrd="0" presId="urn:microsoft.com/office/officeart/2005/8/layout/orgChart1"/>
    <dgm:cxn modelId="{617717F1-1436-46A6-9A53-519604883F53}" type="presParOf" srcId="{8BEA3BF5-47F8-4436-A331-C2EEA57FF4EF}" destId="{DF656907-B953-4AC3-9F09-DBE9F00F0696}" srcOrd="0" destOrd="0" presId="urn:microsoft.com/office/officeart/2005/8/layout/orgChart1"/>
    <dgm:cxn modelId="{DC1E118A-AE14-457B-9099-44FC24E46B76}" type="presParOf" srcId="{8BEA3BF5-47F8-4436-A331-C2EEA57FF4EF}" destId="{4FCB8593-EBAE-44FD-B8F3-CFFE1D54E659}" srcOrd="1" destOrd="0" presId="urn:microsoft.com/office/officeart/2005/8/layout/orgChart1"/>
    <dgm:cxn modelId="{6FD7F62D-AE2A-45FF-8B2C-ACA35472CA8F}" type="presParOf" srcId="{DCECA136-9F20-4E51-B908-C09D208348BB}" destId="{D9399CA4-4048-4160-A5D9-BBACF62B7ED2}" srcOrd="1" destOrd="0" presId="urn:microsoft.com/office/officeart/2005/8/layout/orgChart1"/>
    <dgm:cxn modelId="{AB8808F9-DCE9-419D-8B7D-DB49BE589AAC}" type="presParOf" srcId="{DCECA136-9F20-4E51-B908-C09D208348BB}" destId="{B74A194D-C48E-448F-B785-9F64EB6D4424}" srcOrd="2" destOrd="0" presId="urn:microsoft.com/office/officeart/2005/8/layout/orgChart1"/>
    <dgm:cxn modelId="{157F628D-EE66-4422-860B-11E3041C7CEC}" type="presParOf" srcId="{2825DFB7-3AFF-4D72-988F-879766BFAAE0}" destId="{7D170EDE-AE1C-4D46-939E-BDEAD9D9B46C}" srcOrd="8" destOrd="0" presId="urn:microsoft.com/office/officeart/2005/8/layout/orgChart1"/>
    <dgm:cxn modelId="{A97FB94F-CAE2-4E3D-A149-14042ADB4E31}" type="presParOf" srcId="{2825DFB7-3AFF-4D72-988F-879766BFAAE0}" destId="{21C254C5-B6D4-448D-A661-F41E48FC9146}" srcOrd="9" destOrd="0" presId="urn:microsoft.com/office/officeart/2005/8/layout/orgChart1"/>
    <dgm:cxn modelId="{46E9BD07-1893-456B-A651-D28461EAC77D}" type="presParOf" srcId="{21C254C5-B6D4-448D-A661-F41E48FC9146}" destId="{AF67A99A-D1C3-44A9-B3F1-CC76D21D9AE6}" srcOrd="0" destOrd="0" presId="urn:microsoft.com/office/officeart/2005/8/layout/orgChart1"/>
    <dgm:cxn modelId="{2458FBF6-852F-4A29-83CA-16DDCDBF7B24}" type="presParOf" srcId="{AF67A99A-D1C3-44A9-B3F1-CC76D21D9AE6}" destId="{7BCF3F9B-2D84-4064-9E8B-FE3823630780}" srcOrd="0" destOrd="0" presId="urn:microsoft.com/office/officeart/2005/8/layout/orgChart1"/>
    <dgm:cxn modelId="{6AC48C7C-048A-43C5-BB9F-A2DE15B62CBF}" type="presParOf" srcId="{AF67A99A-D1C3-44A9-B3F1-CC76D21D9AE6}" destId="{D277C1C4-BF6B-48F9-8634-4239D91AED6B}" srcOrd="1" destOrd="0" presId="urn:microsoft.com/office/officeart/2005/8/layout/orgChart1"/>
    <dgm:cxn modelId="{F1234DD0-C8BC-444D-8043-C36568DA3AC0}" type="presParOf" srcId="{21C254C5-B6D4-448D-A661-F41E48FC9146}" destId="{9A53E66F-C698-40FD-A873-7144E574C48B}" srcOrd="1" destOrd="0" presId="urn:microsoft.com/office/officeart/2005/8/layout/orgChart1"/>
    <dgm:cxn modelId="{1E610FFF-06A2-494C-B56A-606DE2C20C33}" type="presParOf" srcId="{21C254C5-B6D4-448D-A661-F41E48FC9146}" destId="{B617FDB0-2D9F-4A0F-B0A5-9E5532781E69}" srcOrd="2" destOrd="0" presId="urn:microsoft.com/office/officeart/2005/8/layout/orgChart1"/>
    <dgm:cxn modelId="{63229C96-894F-4762-AFB9-C1E6E33F6829}" type="presParOf" srcId="{B17F7956-7934-459F-AC99-AD514D97E67E}" destId="{EE2AC294-A2C6-4B7D-B622-3AC5E5A8459F}" srcOrd="2" destOrd="0" presId="urn:microsoft.com/office/officeart/2005/8/layout/orgChart1"/>
    <dgm:cxn modelId="{B6CC6A7F-6C85-46C2-996B-AC6AA86CDE38}" type="presParOf" srcId="{A49F8EC0-B4FF-4B8E-98BB-90B7DF126FAE}" destId="{813FCF33-8619-47D6-9B36-32D4409F56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6010DA-E61B-4708-97F9-F48919A6BCA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106927-267C-4828-9383-DF21D42ED93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Намеренное осознанное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1858E169-5DCF-4D05-A7F2-F3A70B0B5871}" type="parTrans" cxnId="{F3EE8867-98F5-4761-9909-14D44B183530}">
      <dgm:prSet/>
      <dgm:spPr/>
      <dgm:t>
        <a:bodyPr/>
        <a:lstStyle/>
        <a:p>
          <a:endParaRPr lang="ru-RU"/>
        </a:p>
      </dgm:t>
    </dgm:pt>
    <dgm:pt modelId="{98AFE7DF-2EB1-4784-A130-131866E87A26}" type="sibTrans" cxnId="{F3EE8867-98F5-4761-9909-14D44B183530}">
      <dgm:prSet/>
      <dgm:spPr/>
      <dgm:t>
        <a:bodyPr/>
        <a:lstStyle/>
        <a:p>
          <a:endParaRPr lang="ru-RU"/>
        </a:p>
      </dgm:t>
    </dgm:pt>
    <dgm:pt modelId="{384EE5B3-6C07-4BE0-BE53-EB5491CB6D0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200000"/>
            </a:lnSpc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Воспитательные</a:t>
          </a:r>
          <a:br>
            <a:rPr lang="ru-RU" sz="1800" dirty="0" smtClean="0">
              <a:latin typeface="Arial" pitchFamily="34" charset="0"/>
              <a:cs typeface="Arial" pitchFamily="34" charset="0"/>
            </a:rPr>
          </a:br>
          <a:r>
            <a:rPr lang="ru-RU" sz="1800" dirty="0" smtClean="0">
              <a:latin typeface="Arial" pitchFamily="34" charset="0"/>
              <a:cs typeface="Arial" pitchFamily="34" charset="0"/>
            </a:rPr>
            <a:t>воздействия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7F360B82-4B4E-4A97-9704-50B92515B219}" type="parTrans" cxnId="{0EE68294-9C01-4EE0-B698-A601CE2C7511}">
      <dgm:prSet/>
      <dgm:spPr/>
      <dgm:t>
        <a:bodyPr/>
        <a:lstStyle/>
        <a:p>
          <a:endParaRPr lang="ru-RU"/>
        </a:p>
      </dgm:t>
    </dgm:pt>
    <dgm:pt modelId="{A2CF7BA5-4E84-4E3D-BF6D-4786511CC0A9}" type="sibTrans" cxnId="{0EE68294-9C01-4EE0-B698-A601CE2C7511}">
      <dgm:prSet/>
      <dgm:spPr/>
      <dgm:t>
        <a:bodyPr/>
        <a:lstStyle/>
        <a:p>
          <a:endParaRPr lang="ru-RU"/>
        </a:p>
      </dgm:t>
    </dgm:pt>
    <dgm:pt modelId="{8C3C32D0-AD90-4321-B309-6327B7C4AA8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Ненамеренное осознанное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98423E72-6A14-48F8-8F00-0EEEAA910899}" type="parTrans" cxnId="{46B0ABAE-CA5C-478B-9F75-539F9743063F}">
      <dgm:prSet/>
      <dgm:spPr/>
      <dgm:t>
        <a:bodyPr/>
        <a:lstStyle/>
        <a:p>
          <a:endParaRPr lang="ru-RU"/>
        </a:p>
      </dgm:t>
    </dgm:pt>
    <dgm:pt modelId="{5B84D7C4-EA47-4034-BCAC-7B086ED745D2}" type="sibTrans" cxnId="{46B0ABAE-CA5C-478B-9F75-539F9743063F}">
      <dgm:prSet/>
      <dgm:spPr/>
      <dgm:t>
        <a:bodyPr/>
        <a:lstStyle/>
        <a:p>
          <a:endParaRPr lang="ru-RU"/>
        </a:p>
      </dgm:t>
    </dgm:pt>
    <dgm:pt modelId="{325E0532-7A67-4A62-84C6-90D164EE63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200000"/>
            </a:lnSpc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Личный пример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6430CD82-D6F2-4566-9E78-BCC54D5C30A2}" type="parTrans" cxnId="{41B641EA-E3BC-4BE6-9A1C-2ED4E3083A51}">
      <dgm:prSet/>
      <dgm:spPr/>
      <dgm:t>
        <a:bodyPr/>
        <a:lstStyle/>
        <a:p>
          <a:endParaRPr lang="ru-RU"/>
        </a:p>
      </dgm:t>
    </dgm:pt>
    <dgm:pt modelId="{F6E17B18-6155-47CB-9E11-114FEE6555F8}" type="sibTrans" cxnId="{41B641EA-E3BC-4BE6-9A1C-2ED4E3083A51}">
      <dgm:prSet/>
      <dgm:spPr/>
      <dgm:t>
        <a:bodyPr/>
        <a:lstStyle/>
        <a:p>
          <a:endParaRPr lang="ru-RU"/>
        </a:p>
      </dgm:t>
    </dgm:pt>
    <dgm:pt modelId="{BCC530FE-AB99-4AE1-A2CD-3A464448F3D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Ненамеренное неосознанное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DE535FA7-381B-4632-BD48-A76B55A7AE39}" type="parTrans" cxnId="{CCD6037E-F4C1-45CB-BD78-211880619B10}">
      <dgm:prSet/>
      <dgm:spPr/>
      <dgm:t>
        <a:bodyPr/>
        <a:lstStyle/>
        <a:p>
          <a:endParaRPr lang="ru-RU"/>
        </a:p>
      </dgm:t>
    </dgm:pt>
    <dgm:pt modelId="{8F813BDC-E0D3-4A30-A28A-3AD7F6ECDE7D}" type="sibTrans" cxnId="{CCD6037E-F4C1-45CB-BD78-211880619B10}">
      <dgm:prSet/>
      <dgm:spPr/>
      <dgm:t>
        <a:bodyPr/>
        <a:lstStyle/>
        <a:p>
          <a:endParaRPr lang="ru-RU"/>
        </a:p>
      </dgm:t>
    </dgm:pt>
    <dgm:pt modelId="{3808FFC5-EBF9-4D42-AEF8-EFC50CDD639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Негласные семейные правила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22366409-3141-46C7-AC23-B081768E0289}" type="parTrans" cxnId="{A0DFBF1E-C595-438B-8D3F-4FF249A2BA9F}">
      <dgm:prSet/>
      <dgm:spPr/>
      <dgm:t>
        <a:bodyPr/>
        <a:lstStyle/>
        <a:p>
          <a:endParaRPr lang="ru-RU"/>
        </a:p>
      </dgm:t>
    </dgm:pt>
    <dgm:pt modelId="{D77D51EE-B90C-4BBF-8886-24A092E3A8DB}" type="sibTrans" cxnId="{A0DFBF1E-C595-438B-8D3F-4FF249A2BA9F}">
      <dgm:prSet/>
      <dgm:spPr/>
      <dgm:t>
        <a:bodyPr/>
        <a:lstStyle/>
        <a:p>
          <a:endParaRPr lang="ru-RU"/>
        </a:p>
      </dgm:t>
    </dgm:pt>
    <dgm:pt modelId="{7EF76A26-B261-4465-9B87-B18ED3068A7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Намеренное неосознанное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E6F1A961-1864-4710-8B4D-0D55016F213E}" type="parTrans" cxnId="{80D22702-A05C-4CE8-8C70-914DBA5E721C}">
      <dgm:prSet/>
      <dgm:spPr/>
      <dgm:t>
        <a:bodyPr/>
        <a:lstStyle/>
        <a:p>
          <a:endParaRPr lang="ru-RU"/>
        </a:p>
      </dgm:t>
    </dgm:pt>
    <dgm:pt modelId="{D29AD892-6CD8-4F6C-AC8A-37A2F4292EF2}" type="sibTrans" cxnId="{80D22702-A05C-4CE8-8C70-914DBA5E721C}">
      <dgm:prSet/>
      <dgm:spPr/>
      <dgm:t>
        <a:bodyPr/>
        <a:lstStyle/>
        <a:p>
          <a:endParaRPr lang="ru-RU"/>
        </a:p>
      </dgm:t>
    </dgm:pt>
    <dgm:pt modelId="{9E5201E5-DAAC-4FA7-9DB0-C1D760F9C947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Манипуляции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BA91960-9D22-4A6F-A381-4B1FA4EBFA6E}" type="parTrans" cxnId="{8D55F872-3166-478B-8B3A-D5013DF668A8}">
      <dgm:prSet/>
      <dgm:spPr/>
      <dgm:t>
        <a:bodyPr/>
        <a:lstStyle/>
        <a:p>
          <a:endParaRPr lang="ru-RU"/>
        </a:p>
      </dgm:t>
    </dgm:pt>
    <dgm:pt modelId="{40CC7995-9E52-4444-8891-E348D250510C}" type="sibTrans" cxnId="{8D55F872-3166-478B-8B3A-D5013DF668A8}">
      <dgm:prSet/>
      <dgm:spPr/>
      <dgm:t>
        <a:bodyPr/>
        <a:lstStyle/>
        <a:p>
          <a:endParaRPr lang="ru-RU"/>
        </a:p>
      </dgm:t>
    </dgm:pt>
    <dgm:pt modelId="{57AE6564-3EB8-4CF0-945E-6D04EDA4835A}" type="pres">
      <dgm:prSet presAssocID="{E46010DA-E61B-4708-97F9-F48919A6BCA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7884BE-44D6-4EC0-8BA9-D733D2E15DCB}" type="pres">
      <dgm:prSet presAssocID="{E46010DA-E61B-4708-97F9-F48919A6BCA2}" presName="children" presStyleCnt="0"/>
      <dgm:spPr/>
    </dgm:pt>
    <dgm:pt modelId="{B39268D3-7228-4AF9-8E64-DC6E395DC7BC}" type="pres">
      <dgm:prSet presAssocID="{E46010DA-E61B-4708-97F9-F48919A6BCA2}" presName="child1group" presStyleCnt="0"/>
      <dgm:spPr/>
    </dgm:pt>
    <dgm:pt modelId="{739E0894-5526-47B0-8843-4C0620AF6B5E}" type="pres">
      <dgm:prSet presAssocID="{E46010DA-E61B-4708-97F9-F48919A6BCA2}" presName="child1" presStyleLbl="bgAcc1" presStyleIdx="0" presStyleCnt="4" custScaleX="136109" custScaleY="100346"/>
      <dgm:spPr/>
      <dgm:t>
        <a:bodyPr/>
        <a:lstStyle/>
        <a:p>
          <a:endParaRPr lang="ru-RU"/>
        </a:p>
      </dgm:t>
    </dgm:pt>
    <dgm:pt modelId="{F0516BE8-5E36-4235-9E87-FF297C9B1EF0}" type="pres">
      <dgm:prSet presAssocID="{E46010DA-E61B-4708-97F9-F48919A6BCA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6A19B-6B81-4C5C-8C90-FABA2FB8F4CA}" type="pres">
      <dgm:prSet presAssocID="{E46010DA-E61B-4708-97F9-F48919A6BCA2}" presName="child2group" presStyleCnt="0"/>
      <dgm:spPr/>
    </dgm:pt>
    <dgm:pt modelId="{B1D643AB-8006-400F-9A0B-24435CCA494F}" type="pres">
      <dgm:prSet presAssocID="{E46010DA-E61B-4708-97F9-F48919A6BCA2}" presName="child2" presStyleLbl="bgAcc1" presStyleIdx="1" presStyleCnt="4"/>
      <dgm:spPr/>
      <dgm:t>
        <a:bodyPr/>
        <a:lstStyle/>
        <a:p>
          <a:endParaRPr lang="ru-RU"/>
        </a:p>
      </dgm:t>
    </dgm:pt>
    <dgm:pt modelId="{173D43A4-BCFE-4E31-8B3A-DAD5CC38FF0F}" type="pres">
      <dgm:prSet presAssocID="{E46010DA-E61B-4708-97F9-F48919A6BCA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CD50D-EBD0-42FA-AAB0-C1827425739A}" type="pres">
      <dgm:prSet presAssocID="{E46010DA-E61B-4708-97F9-F48919A6BCA2}" presName="child3group" presStyleCnt="0"/>
      <dgm:spPr/>
    </dgm:pt>
    <dgm:pt modelId="{3B38979E-C7E7-4CB9-8719-AE077A7DEA9C}" type="pres">
      <dgm:prSet presAssocID="{E46010DA-E61B-4708-97F9-F48919A6BCA2}" presName="child3" presStyleLbl="bgAcc1" presStyleIdx="2" presStyleCnt="4" custLinFactNeighborX="8258" custLinFactNeighborY="-12179"/>
      <dgm:spPr/>
      <dgm:t>
        <a:bodyPr/>
        <a:lstStyle/>
        <a:p>
          <a:endParaRPr lang="ru-RU"/>
        </a:p>
      </dgm:t>
    </dgm:pt>
    <dgm:pt modelId="{CB826DBC-1DFC-4C7B-8A39-72E795585177}" type="pres">
      <dgm:prSet presAssocID="{E46010DA-E61B-4708-97F9-F48919A6BCA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BB758-C226-4A07-8322-5BDDC2551BC2}" type="pres">
      <dgm:prSet presAssocID="{E46010DA-E61B-4708-97F9-F48919A6BCA2}" presName="child4group" presStyleCnt="0"/>
      <dgm:spPr/>
    </dgm:pt>
    <dgm:pt modelId="{B1CFB887-7A3D-4245-8F75-B9DDED0DD151}" type="pres">
      <dgm:prSet presAssocID="{E46010DA-E61B-4708-97F9-F48919A6BCA2}" presName="child4" presStyleLbl="bgAcc1" presStyleIdx="3" presStyleCnt="4" custLinFactNeighborX="-15442" custLinFactNeighborY="-12179"/>
      <dgm:spPr/>
      <dgm:t>
        <a:bodyPr/>
        <a:lstStyle/>
        <a:p>
          <a:endParaRPr lang="ru-RU"/>
        </a:p>
      </dgm:t>
    </dgm:pt>
    <dgm:pt modelId="{70ADEDBB-0946-4368-B7D8-5E039E20297C}" type="pres">
      <dgm:prSet presAssocID="{E46010DA-E61B-4708-97F9-F48919A6BCA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A5AB5-3141-42CC-9912-3CDE476E0718}" type="pres">
      <dgm:prSet presAssocID="{E46010DA-E61B-4708-97F9-F48919A6BCA2}" presName="childPlaceholder" presStyleCnt="0"/>
      <dgm:spPr/>
    </dgm:pt>
    <dgm:pt modelId="{6630BE0F-B833-48DA-9EED-C74CA4521571}" type="pres">
      <dgm:prSet presAssocID="{E46010DA-E61B-4708-97F9-F48919A6BCA2}" presName="circle" presStyleCnt="0"/>
      <dgm:spPr/>
    </dgm:pt>
    <dgm:pt modelId="{747891AE-7197-460F-A98F-D00B20B44DEA}" type="pres">
      <dgm:prSet presAssocID="{E46010DA-E61B-4708-97F9-F48919A6BCA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D569D-8B36-422B-B3A0-8754DC644D58}" type="pres">
      <dgm:prSet presAssocID="{E46010DA-E61B-4708-97F9-F48919A6BCA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0A794-3A5A-4BE4-9E23-E1681DB76A62}" type="pres">
      <dgm:prSet presAssocID="{E46010DA-E61B-4708-97F9-F48919A6BCA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606B7-DF7E-40BC-A767-D599E854FF7A}" type="pres">
      <dgm:prSet presAssocID="{E46010DA-E61B-4708-97F9-F48919A6BCA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FA1BF-FBEF-4E30-82E2-BFFBBA21A6BA}" type="pres">
      <dgm:prSet presAssocID="{E46010DA-E61B-4708-97F9-F48919A6BCA2}" presName="quadrantPlaceholder" presStyleCnt="0"/>
      <dgm:spPr/>
    </dgm:pt>
    <dgm:pt modelId="{76FD3474-65AE-462D-903C-C65989EE6E0B}" type="pres">
      <dgm:prSet presAssocID="{E46010DA-E61B-4708-97F9-F48919A6BCA2}" presName="center1" presStyleLbl="fgShp" presStyleIdx="0" presStyleCnt="2"/>
      <dgm:spPr/>
    </dgm:pt>
    <dgm:pt modelId="{BB22EAAC-A599-4036-B575-44C28A4F49A9}" type="pres">
      <dgm:prSet presAssocID="{E46010DA-E61B-4708-97F9-F48919A6BCA2}" presName="center2" presStyleLbl="fgShp" presStyleIdx="1" presStyleCnt="2"/>
      <dgm:spPr/>
    </dgm:pt>
  </dgm:ptLst>
  <dgm:cxnLst>
    <dgm:cxn modelId="{F3EE8867-98F5-4761-9909-14D44B183530}" srcId="{E46010DA-E61B-4708-97F9-F48919A6BCA2}" destId="{82106927-267C-4828-9383-DF21D42ED93D}" srcOrd="0" destOrd="0" parTransId="{1858E169-5DCF-4D05-A7F2-F3A70B0B5871}" sibTransId="{98AFE7DF-2EB1-4784-A130-131866E87A26}"/>
    <dgm:cxn modelId="{70395D1B-D487-4676-A368-B43CB183FA1A}" type="presOf" srcId="{325E0532-7A67-4A62-84C6-90D164EE631A}" destId="{B1D643AB-8006-400F-9A0B-24435CCA494F}" srcOrd="0" destOrd="0" presId="urn:microsoft.com/office/officeart/2005/8/layout/cycle4"/>
    <dgm:cxn modelId="{AFECA0FC-1F25-499E-8C7E-0B0D4D3A5857}" type="presOf" srcId="{E46010DA-E61B-4708-97F9-F48919A6BCA2}" destId="{57AE6564-3EB8-4CF0-945E-6D04EDA4835A}" srcOrd="0" destOrd="0" presId="urn:microsoft.com/office/officeart/2005/8/layout/cycle4"/>
    <dgm:cxn modelId="{C7E8578B-A6CE-47CB-B462-C1EC87D54BFA}" type="presOf" srcId="{9E5201E5-DAAC-4FA7-9DB0-C1D760F9C947}" destId="{70ADEDBB-0946-4368-B7D8-5E039E20297C}" srcOrd="1" destOrd="0" presId="urn:microsoft.com/office/officeart/2005/8/layout/cycle4"/>
    <dgm:cxn modelId="{A0EAB70D-6358-4B23-83AB-2EEF4537E0B1}" type="presOf" srcId="{3808FFC5-EBF9-4D42-AEF8-EFC50CDD6393}" destId="{3B38979E-C7E7-4CB9-8719-AE077A7DEA9C}" srcOrd="0" destOrd="0" presId="urn:microsoft.com/office/officeart/2005/8/layout/cycle4"/>
    <dgm:cxn modelId="{CCD6037E-F4C1-45CB-BD78-211880619B10}" srcId="{E46010DA-E61B-4708-97F9-F48919A6BCA2}" destId="{BCC530FE-AB99-4AE1-A2CD-3A464448F3D6}" srcOrd="2" destOrd="0" parTransId="{DE535FA7-381B-4632-BD48-A76B55A7AE39}" sibTransId="{8F813BDC-E0D3-4A30-A28A-3AD7F6ECDE7D}"/>
    <dgm:cxn modelId="{3D1F4250-CFBE-430C-AA9F-44CC504E0F75}" type="presOf" srcId="{82106927-267C-4828-9383-DF21D42ED93D}" destId="{747891AE-7197-460F-A98F-D00B20B44DEA}" srcOrd="0" destOrd="0" presId="urn:microsoft.com/office/officeart/2005/8/layout/cycle4"/>
    <dgm:cxn modelId="{1D96A24A-0048-4DF2-B4D6-A966F477DEB1}" type="presOf" srcId="{3808FFC5-EBF9-4D42-AEF8-EFC50CDD6393}" destId="{CB826DBC-1DFC-4C7B-8A39-72E795585177}" srcOrd="1" destOrd="0" presId="urn:microsoft.com/office/officeart/2005/8/layout/cycle4"/>
    <dgm:cxn modelId="{6A3D35B7-E763-4967-AECF-E15821A0BD26}" type="presOf" srcId="{BCC530FE-AB99-4AE1-A2CD-3A464448F3D6}" destId="{48E0A794-3A5A-4BE4-9E23-E1681DB76A62}" srcOrd="0" destOrd="0" presId="urn:microsoft.com/office/officeart/2005/8/layout/cycle4"/>
    <dgm:cxn modelId="{46B0ABAE-CA5C-478B-9F75-539F9743063F}" srcId="{E46010DA-E61B-4708-97F9-F48919A6BCA2}" destId="{8C3C32D0-AD90-4321-B309-6327B7C4AA8C}" srcOrd="1" destOrd="0" parTransId="{98423E72-6A14-48F8-8F00-0EEEAA910899}" sibTransId="{5B84D7C4-EA47-4034-BCAC-7B086ED745D2}"/>
    <dgm:cxn modelId="{8D55F872-3166-478B-8B3A-D5013DF668A8}" srcId="{7EF76A26-B261-4465-9B87-B18ED3068A7A}" destId="{9E5201E5-DAAC-4FA7-9DB0-C1D760F9C947}" srcOrd="0" destOrd="0" parTransId="{3BA91960-9D22-4A6F-A381-4B1FA4EBFA6E}" sibTransId="{40CC7995-9E52-4444-8891-E348D250510C}"/>
    <dgm:cxn modelId="{A0DFBF1E-C595-438B-8D3F-4FF249A2BA9F}" srcId="{BCC530FE-AB99-4AE1-A2CD-3A464448F3D6}" destId="{3808FFC5-EBF9-4D42-AEF8-EFC50CDD6393}" srcOrd="0" destOrd="0" parTransId="{22366409-3141-46C7-AC23-B081768E0289}" sibTransId="{D77D51EE-B90C-4BBF-8886-24A092E3A8DB}"/>
    <dgm:cxn modelId="{56572525-E0A2-4BB2-90B0-EAF4BBC16A33}" type="presOf" srcId="{7EF76A26-B261-4465-9B87-B18ED3068A7A}" destId="{A3F606B7-DF7E-40BC-A767-D599E854FF7A}" srcOrd="0" destOrd="0" presId="urn:microsoft.com/office/officeart/2005/8/layout/cycle4"/>
    <dgm:cxn modelId="{80D22702-A05C-4CE8-8C70-914DBA5E721C}" srcId="{E46010DA-E61B-4708-97F9-F48919A6BCA2}" destId="{7EF76A26-B261-4465-9B87-B18ED3068A7A}" srcOrd="3" destOrd="0" parTransId="{E6F1A961-1864-4710-8B4D-0D55016F213E}" sibTransId="{D29AD892-6CD8-4F6C-AC8A-37A2F4292EF2}"/>
    <dgm:cxn modelId="{0EE68294-9C01-4EE0-B698-A601CE2C7511}" srcId="{82106927-267C-4828-9383-DF21D42ED93D}" destId="{384EE5B3-6C07-4BE0-BE53-EB5491CB6D0E}" srcOrd="0" destOrd="0" parTransId="{7F360B82-4B4E-4A97-9704-50B92515B219}" sibTransId="{A2CF7BA5-4E84-4E3D-BF6D-4786511CC0A9}"/>
    <dgm:cxn modelId="{41B641EA-E3BC-4BE6-9A1C-2ED4E3083A51}" srcId="{8C3C32D0-AD90-4321-B309-6327B7C4AA8C}" destId="{325E0532-7A67-4A62-84C6-90D164EE631A}" srcOrd="0" destOrd="0" parTransId="{6430CD82-D6F2-4566-9E78-BCC54D5C30A2}" sibTransId="{F6E17B18-6155-47CB-9E11-114FEE6555F8}"/>
    <dgm:cxn modelId="{B7E51EBB-587D-4C9B-9DEF-A60A9AF14AC0}" type="presOf" srcId="{325E0532-7A67-4A62-84C6-90D164EE631A}" destId="{173D43A4-BCFE-4E31-8B3A-DAD5CC38FF0F}" srcOrd="1" destOrd="0" presId="urn:microsoft.com/office/officeart/2005/8/layout/cycle4"/>
    <dgm:cxn modelId="{C1F66057-A3A5-4669-8EC2-F8C337DB5DCE}" type="presOf" srcId="{9E5201E5-DAAC-4FA7-9DB0-C1D760F9C947}" destId="{B1CFB887-7A3D-4245-8F75-B9DDED0DD151}" srcOrd="0" destOrd="0" presId="urn:microsoft.com/office/officeart/2005/8/layout/cycle4"/>
    <dgm:cxn modelId="{DE4D1BC6-6E54-465F-BE80-78C6F9384D1A}" type="presOf" srcId="{384EE5B3-6C07-4BE0-BE53-EB5491CB6D0E}" destId="{F0516BE8-5E36-4235-9E87-FF297C9B1EF0}" srcOrd="1" destOrd="0" presId="urn:microsoft.com/office/officeart/2005/8/layout/cycle4"/>
    <dgm:cxn modelId="{FBA96838-F61A-4CA1-A8B7-990F2D7D7E70}" type="presOf" srcId="{8C3C32D0-AD90-4321-B309-6327B7C4AA8C}" destId="{EFED569D-8B36-422B-B3A0-8754DC644D58}" srcOrd="0" destOrd="0" presId="urn:microsoft.com/office/officeart/2005/8/layout/cycle4"/>
    <dgm:cxn modelId="{9CA663CD-AD50-4A42-981D-71FEF78CBC22}" type="presOf" srcId="{384EE5B3-6C07-4BE0-BE53-EB5491CB6D0E}" destId="{739E0894-5526-47B0-8843-4C0620AF6B5E}" srcOrd="0" destOrd="0" presId="urn:microsoft.com/office/officeart/2005/8/layout/cycle4"/>
    <dgm:cxn modelId="{4E38741A-3F70-412A-BFB9-78B21909C7AB}" type="presParOf" srcId="{57AE6564-3EB8-4CF0-945E-6D04EDA4835A}" destId="{6E7884BE-44D6-4EC0-8BA9-D733D2E15DCB}" srcOrd="0" destOrd="0" presId="urn:microsoft.com/office/officeart/2005/8/layout/cycle4"/>
    <dgm:cxn modelId="{7B5BB33D-E9FF-4D6E-8BA0-183631C7C912}" type="presParOf" srcId="{6E7884BE-44D6-4EC0-8BA9-D733D2E15DCB}" destId="{B39268D3-7228-4AF9-8E64-DC6E395DC7BC}" srcOrd="0" destOrd="0" presId="urn:microsoft.com/office/officeart/2005/8/layout/cycle4"/>
    <dgm:cxn modelId="{1794720F-9333-4314-8234-DC5B34F07BF3}" type="presParOf" srcId="{B39268D3-7228-4AF9-8E64-DC6E395DC7BC}" destId="{739E0894-5526-47B0-8843-4C0620AF6B5E}" srcOrd="0" destOrd="0" presId="urn:microsoft.com/office/officeart/2005/8/layout/cycle4"/>
    <dgm:cxn modelId="{C761C3EA-BE0E-4B3A-9BD1-A90EA39442BB}" type="presParOf" srcId="{B39268D3-7228-4AF9-8E64-DC6E395DC7BC}" destId="{F0516BE8-5E36-4235-9E87-FF297C9B1EF0}" srcOrd="1" destOrd="0" presId="urn:microsoft.com/office/officeart/2005/8/layout/cycle4"/>
    <dgm:cxn modelId="{F946E14B-4FBA-40D6-8A6A-A2A4272550D9}" type="presParOf" srcId="{6E7884BE-44D6-4EC0-8BA9-D733D2E15DCB}" destId="{C5D6A19B-6B81-4C5C-8C90-FABA2FB8F4CA}" srcOrd="1" destOrd="0" presId="urn:microsoft.com/office/officeart/2005/8/layout/cycle4"/>
    <dgm:cxn modelId="{B8DDEA7D-720F-4E6F-B5E7-8993F973CF01}" type="presParOf" srcId="{C5D6A19B-6B81-4C5C-8C90-FABA2FB8F4CA}" destId="{B1D643AB-8006-400F-9A0B-24435CCA494F}" srcOrd="0" destOrd="0" presId="urn:microsoft.com/office/officeart/2005/8/layout/cycle4"/>
    <dgm:cxn modelId="{49155005-5C82-4974-AFAC-EC67AAFB5AB1}" type="presParOf" srcId="{C5D6A19B-6B81-4C5C-8C90-FABA2FB8F4CA}" destId="{173D43A4-BCFE-4E31-8B3A-DAD5CC38FF0F}" srcOrd="1" destOrd="0" presId="urn:microsoft.com/office/officeart/2005/8/layout/cycle4"/>
    <dgm:cxn modelId="{664C4CE6-0E7B-43C9-A277-F6C53103C781}" type="presParOf" srcId="{6E7884BE-44D6-4EC0-8BA9-D733D2E15DCB}" destId="{1C3CD50D-EBD0-42FA-AAB0-C1827425739A}" srcOrd="2" destOrd="0" presId="urn:microsoft.com/office/officeart/2005/8/layout/cycle4"/>
    <dgm:cxn modelId="{C3222C1D-81EA-44F7-8796-621C91D37A2E}" type="presParOf" srcId="{1C3CD50D-EBD0-42FA-AAB0-C1827425739A}" destId="{3B38979E-C7E7-4CB9-8719-AE077A7DEA9C}" srcOrd="0" destOrd="0" presId="urn:microsoft.com/office/officeart/2005/8/layout/cycle4"/>
    <dgm:cxn modelId="{B4407B59-127F-406C-A019-791186E10C4C}" type="presParOf" srcId="{1C3CD50D-EBD0-42FA-AAB0-C1827425739A}" destId="{CB826DBC-1DFC-4C7B-8A39-72E795585177}" srcOrd="1" destOrd="0" presId="urn:microsoft.com/office/officeart/2005/8/layout/cycle4"/>
    <dgm:cxn modelId="{A1BFFBFB-D639-47B9-814B-7473F18FCC35}" type="presParOf" srcId="{6E7884BE-44D6-4EC0-8BA9-D733D2E15DCB}" destId="{4ADBB758-C226-4A07-8322-5BDDC2551BC2}" srcOrd="3" destOrd="0" presId="urn:microsoft.com/office/officeart/2005/8/layout/cycle4"/>
    <dgm:cxn modelId="{677508E8-0BD9-44B4-8FDF-6E66CCD16E22}" type="presParOf" srcId="{4ADBB758-C226-4A07-8322-5BDDC2551BC2}" destId="{B1CFB887-7A3D-4245-8F75-B9DDED0DD151}" srcOrd="0" destOrd="0" presId="urn:microsoft.com/office/officeart/2005/8/layout/cycle4"/>
    <dgm:cxn modelId="{118C83F9-D8EA-4125-9B1B-87298208A04B}" type="presParOf" srcId="{4ADBB758-C226-4A07-8322-5BDDC2551BC2}" destId="{70ADEDBB-0946-4368-B7D8-5E039E20297C}" srcOrd="1" destOrd="0" presId="urn:microsoft.com/office/officeart/2005/8/layout/cycle4"/>
    <dgm:cxn modelId="{1D246D69-35CF-484E-818C-3C98013A74E5}" type="presParOf" srcId="{6E7884BE-44D6-4EC0-8BA9-D733D2E15DCB}" destId="{CCCA5AB5-3141-42CC-9912-3CDE476E0718}" srcOrd="4" destOrd="0" presId="urn:microsoft.com/office/officeart/2005/8/layout/cycle4"/>
    <dgm:cxn modelId="{C15B5B0E-7EA0-421C-BDB6-FDEA5869F4EA}" type="presParOf" srcId="{57AE6564-3EB8-4CF0-945E-6D04EDA4835A}" destId="{6630BE0F-B833-48DA-9EED-C74CA4521571}" srcOrd="1" destOrd="0" presId="urn:microsoft.com/office/officeart/2005/8/layout/cycle4"/>
    <dgm:cxn modelId="{7BDD5D7C-20B1-40FE-A990-A3B453B0F6BC}" type="presParOf" srcId="{6630BE0F-B833-48DA-9EED-C74CA4521571}" destId="{747891AE-7197-460F-A98F-D00B20B44DEA}" srcOrd="0" destOrd="0" presId="urn:microsoft.com/office/officeart/2005/8/layout/cycle4"/>
    <dgm:cxn modelId="{9248FD1D-3BDB-4D57-9FFB-2C99878C848F}" type="presParOf" srcId="{6630BE0F-B833-48DA-9EED-C74CA4521571}" destId="{EFED569D-8B36-422B-B3A0-8754DC644D58}" srcOrd="1" destOrd="0" presId="urn:microsoft.com/office/officeart/2005/8/layout/cycle4"/>
    <dgm:cxn modelId="{8FFCE085-E002-4926-B5ED-20D0C6DF048F}" type="presParOf" srcId="{6630BE0F-B833-48DA-9EED-C74CA4521571}" destId="{48E0A794-3A5A-4BE4-9E23-E1681DB76A62}" srcOrd="2" destOrd="0" presId="urn:microsoft.com/office/officeart/2005/8/layout/cycle4"/>
    <dgm:cxn modelId="{5DAE9FE0-2FCA-4F65-B04C-5F784718A7E6}" type="presParOf" srcId="{6630BE0F-B833-48DA-9EED-C74CA4521571}" destId="{A3F606B7-DF7E-40BC-A767-D599E854FF7A}" srcOrd="3" destOrd="0" presId="urn:microsoft.com/office/officeart/2005/8/layout/cycle4"/>
    <dgm:cxn modelId="{CEB3F20F-73E3-4BB7-80F1-3A25CA48F500}" type="presParOf" srcId="{6630BE0F-B833-48DA-9EED-C74CA4521571}" destId="{2EBFA1BF-FBEF-4E30-82E2-BFFBBA21A6BA}" srcOrd="4" destOrd="0" presId="urn:microsoft.com/office/officeart/2005/8/layout/cycle4"/>
    <dgm:cxn modelId="{E3E33166-1D42-4210-9455-EE654AA6BF9F}" type="presParOf" srcId="{57AE6564-3EB8-4CF0-945E-6D04EDA4835A}" destId="{76FD3474-65AE-462D-903C-C65989EE6E0B}" srcOrd="2" destOrd="0" presId="urn:microsoft.com/office/officeart/2005/8/layout/cycle4"/>
    <dgm:cxn modelId="{7D9FE86C-B1B1-4447-83BE-0173D286A8C8}" type="presParOf" srcId="{57AE6564-3EB8-4CF0-945E-6D04EDA4835A}" destId="{BB22EAAC-A599-4036-B575-44C28A4F49A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FF5FBA-3906-42E1-B7EB-CB59E270BC3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7A89A9-1BEF-4155-B7C1-599AADB73295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178DEEA3-BE9D-45D2-8659-564085B121BE}" type="parTrans" cxnId="{6CEE6D6C-5DD7-4217-BE3A-FCD30E6FF094}">
      <dgm:prSet/>
      <dgm:spPr/>
      <dgm:t>
        <a:bodyPr/>
        <a:lstStyle/>
        <a:p>
          <a:endParaRPr lang="ru-RU"/>
        </a:p>
      </dgm:t>
    </dgm:pt>
    <dgm:pt modelId="{CBB9FB5E-C162-4774-92AD-6244161CC127}" type="sibTrans" cxnId="{6CEE6D6C-5DD7-4217-BE3A-FCD30E6FF094}">
      <dgm:prSet/>
      <dgm:spPr/>
      <dgm:t>
        <a:bodyPr/>
        <a:lstStyle/>
        <a:p>
          <a:endParaRPr lang="ru-RU"/>
        </a:p>
      </dgm:t>
    </dgm:pt>
    <dgm:pt modelId="{3D8B3C24-F75D-441D-8ADA-DD86AFAF7BD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полагают, что популярность предпочтительнее благосостояния и классической карьеры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59676FA3-51B4-45A4-B302-FA192B8DC3F5}" type="parTrans" cxnId="{250D7B27-17E7-4811-A54D-D59F96E42164}">
      <dgm:prSet/>
      <dgm:spPr/>
      <dgm:t>
        <a:bodyPr/>
        <a:lstStyle/>
        <a:p>
          <a:endParaRPr lang="ru-RU"/>
        </a:p>
      </dgm:t>
    </dgm:pt>
    <dgm:pt modelId="{B0DAC865-5535-4FAE-9F88-7C77E0C3AE63}" type="sibTrans" cxnId="{250D7B27-17E7-4811-A54D-D59F96E42164}">
      <dgm:prSet/>
      <dgm:spPr/>
      <dgm:t>
        <a:bodyPr/>
        <a:lstStyle/>
        <a:p>
          <a:endParaRPr lang="ru-RU"/>
        </a:p>
      </dgm:t>
    </dgm:pt>
    <dgm:pt modelId="{4084E23B-2DE0-42BC-B2FA-5B4810BE19A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не согласны начинать свой трудовой путь с </a:t>
          </a:r>
          <a:r>
            <a:rPr lang="ru-RU" sz="1400" dirty="0" err="1" smtClean="0">
              <a:latin typeface="Arial" pitchFamily="34" charset="0"/>
              <a:cs typeface="Arial" pitchFamily="34" charset="0"/>
            </a:rPr>
            <a:t>низкоквалифицированного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труда;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B2F892B6-DA17-4C5C-84F7-286F5B8B3526}" type="parTrans" cxnId="{9CC95B54-5E7C-472D-954E-40054C6B9448}">
      <dgm:prSet/>
      <dgm:spPr/>
      <dgm:t>
        <a:bodyPr/>
        <a:lstStyle/>
        <a:p>
          <a:endParaRPr lang="ru-RU"/>
        </a:p>
      </dgm:t>
    </dgm:pt>
    <dgm:pt modelId="{5105CF45-252B-4DB0-94EE-4E4AD77B6400}" type="sibTrans" cxnId="{9CC95B54-5E7C-472D-954E-40054C6B9448}">
      <dgm:prSet/>
      <dgm:spPr/>
      <dgm:t>
        <a:bodyPr/>
        <a:lstStyle/>
        <a:p>
          <a:endParaRPr lang="ru-RU"/>
        </a:p>
      </dgm:t>
    </dgm:pt>
    <dgm:pt modelId="{9A967FDC-15D3-475C-A07F-485D48751400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E295E7D3-83AA-47DE-8045-8FF55D086AFD}" type="parTrans" cxnId="{54EFCA3F-4B4A-487D-81EA-E53700EC5164}">
      <dgm:prSet/>
      <dgm:spPr/>
      <dgm:t>
        <a:bodyPr/>
        <a:lstStyle/>
        <a:p>
          <a:endParaRPr lang="ru-RU"/>
        </a:p>
      </dgm:t>
    </dgm:pt>
    <dgm:pt modelId="{2848AD9B-011C-4604-BE5F-DEC8D326303C}" type="sibTrans" cxnId="{54EFCA3F-4B4A-487D-81EA-E53700EC5164}">
      <dgm:prSet/>
      <dgm:spPr/>
      <dgm:t>
        <a:bodyPr/>
        <a:lstStyle/>
        <a:p>
          <a:endParaRPr lang="ru-RU"/>
        </a:p>
      </dgm:t>
    </dgm:pt>
    <dgm:pt modelId="{707F3A1B-DFFA-4DA8-9206-B367F12DF6B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свободное время ценят превыше материального вознаграждения;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E0619653-E1A0-4374-93E4-6995E778E4D8}" type="parTrans" cxnId="{B0A69A24-3EBE-4394-AB44-03AA403248E9}">
      <dgm:prSet/>
      <dgm:spPr/>
      <dgm:t>
        <a:bodyPr/>
        <a:lstStyle/>
        <a:p>
          <a:endParaRPr lang="ru-RU"/>
        </a:p>
      </dgm:t>
    </dgm:pt>
    <dgm:pt modelId="{ADCE647A-6828-4E1B-99D3-03F261CA0198}" type="sibTrans" cxnId="{B0A69A24-3EBE-4394-AB44-03AA403248E9}">
      <dgm:prSet/>
      <dgm:spPr/>
      <dgm:t>
        <a:bodyPr/>
        <a:lstStyle/>
        <a:p>
          <a:endParaRPr lang="ru-RU"/>
        </a:p>
      </dgm:t>
    </dgm:pt>
    <dgm:pt modelId="{7DC6469E-C57B-47A8-8106-818B1BE87CA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практикуют разного рода способы избегания столкновений с реальностью;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908FF99-0974-493E-8E28-4F75EFD5875C}" type="parTrans" cxnId="{5BE98347-CEF6-4AF2-8025-5B5F727E25AC}">
      <dgm:prSet/>
      <dgm:spPr/>
      <dgm:t>
        <a:bodyPr/>
        <a:lstStyle/>
        <a:p>
          <a:endParaRPr lang="ru-RU"/>
        </a:p>
      </dgm:t>
    </dgm:pt>
    <dgm:pt modelId="{C74E410F-4CCA-4C91-8C21-8914222FDCF8}" type="sibTrans" cxnId="{5BE98347-CEF6-4AF2-8025-5B5F727E25AC}">
      <dgm:prSet/>
      <dgm:spPr/>
      <dgm:t>
        <a:bodyPr/>
        <a:lstStyle/>
        <a:p>
          <a:endParaRPr lang="ru-RU"/>
        </a:p>
      </dgm:t>
    </dgm:pt>
    <dgm:pt modelId="{4283EE0C-3BA4-4BBE-973A-06C1288C19C0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401C7903-046F-421C-89F9-1F5308C4BC16}" type="parTrans" cxnId="{2B6F9242-0948-4978-8D77-BFD6F5BCAE91}">
      <dgm:prSet/>
      <dgm:spPr/>
      <dgm:t>
        <a:bodyPr/>
        <a:lstStyle/>
        <a:p>
          <a:endParaRPr lang="ru-RU"/>
        </a:p>
      </dgm:t>
    </dgm:pt>
    <dgm:pt modelId="{7FE40688-9E25-40CC-9BDC-195FDF24C75E}" type="sibTrans" cxnId="{2B6F9242-0948-4978-8D77-BFD6F5BCAE91}">
      <dgm:prSet/>
      <dgm:spPr/>
      <dgm:t>
        <a:bodyPr/>
        <a:lstStyle/>
        <a:p>
          <a:endParaRPr lang="ru-RU"/>
        </a:p>
      </dgm:t>
    </dgm:pt>
    <dgm:pt modelId="{139F6D7D-1486-456B-B443-152956EB0AD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образование воспринимают как возможность личностного роста, в малой степени соотнося его с профессиональной карьерой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F01C6EAA-B3A1-42CD-9ACA-6C3800D1E262}" type="parTrans" cxnId="{B2744799-BEF6-4465-8D8B-698A5BE00239}">
      <dgm:prSet/>
      <dgm:spPr/>
      <dgm:t>
        <a:bodyPr/>
        <a:lstStyle/>
        <a:p>
          <a:endParaRPr lang="ru-RU"/>
        </a:p>
      </dgm:t>
    </dgm:pt>
    <dgm:pt modelId="{63C84BEF-AADA-4F06-A421-28D109AD5116}" type="sibTrans" cxnId="{B2744799-BEF6-4465-8D8B-698A5BE00239}">
      <dgm:prSet/>
      <dgm:spPr/>
      <dgm:t>
        <a:bodyPr/>
        <a:lstStyle/>
        <a:p>
          <a:endParaRPr lang="ru-RU"/>
        </a:p>
      </dgm:t>
    </dgm:pt>
    <dgm:pt modelId="{9ECEC52D-2DA7-4586-A889-C04040551A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зачастую воспринимают себя и свою жизнь как предмет творчества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80845504-BCC3-4B61-BED7-8CB903060CCE}" type="parTrans" cxnId="{97ED8F49-FE55-4597-8838-BE8D095CAFFD}">
      <dgm:prSet/>
      <dgm:spPr/>
      <dgm:t>
        <a:bodyPr/>
        <a:lstStyle/>
        <a:p>
          <a:endParaRPr lang="ru-RU"/>
        </a:p>
      </dgm:t>
    </dgm:pt>
    <dgm:pt modelId="{8E3A1B4F-8D80-461D-A822-EA6EA59288CE}" type="sibTrans" cxnId="{97ED8F49-FE55-4597-8838-BE8D095CAFFD}">
      <dgm:prSet/>
      <dgm:spPr/>
      <dgm:t>
        <a:bodyPr/>
        <a:lstStyle/>
        <a:p>
          <a:endParaRPr lang="ru-RU"/>
        </a:p>
      </dgm:t>
    </dgm:pt>
    <dgm:pt modelId="{14AD3E39-2C92-42C2-8A6F-A6810E93875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плохо воспринимают идею жесткой иерархии, склоняясь к индивидуализму;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E019F0C-0BE6-4201-A50B-A5D35B7EAF02}" type="parTrans" cxnId="{E9548740-07C5-4B98-8371-8F2001254259}">
      <dgm:prSet/>
      <dgm:spPr/>
      <dgm:t>
        <a:bodyPr/>
        <a:lstStyle/>
        <a:p>
          <a:endParaRPr lang="ru-RU"/>
        </a:p>
      </dgm:t>
    </dgm:pt>
    <dgm:pt modelId="{FC864A70-F6F8-4817-B933-A25B873EACCD}" type="sibTrans" cxnId="{E9548740-07C5-4B98-8371-8F2001254259}">
      <dgm:prSet/>
      <dgm:spPr/>
      <dgm:t>
        <a:bodyPr/>
        <a:lstStyle/>
        <a:p>
          <a:endParaRPr lang="ru-RU"/>
        </a:p>
      </dgm:t>
    </dgm:pt>
    <dgm:pt modelId="{1E7D4CFB-FE91-49C7-A5C9-521C12B3C44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не отделяются от родительской семьи полностью, но и не живут с ней одной жизнью, продлевая свое отрочество и возможность искать себя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A902D4B-F083-4C99-AC84-4AE43AD0AD37}" type="parTrans" cxnId="{6396F300-A7CE-4A1F-94BB-7DA8FA295468}">
      <dgm:prSet/>
      <dgm:spPr/>
      <dgm:t>
        <a:bodyPr/>
        <a:lstStyle/>
        <a:p>
          <a:endParaRPr lang="ru-RU"/>
        </a:p>
      </dgm:t>
    </dgm:pt>
    <dgm:pt modelId="{EFB83CDC-EC17-439C-BA9E-E8D630A483A8}" type="sibTrans" cxnId="{6396F300-A7CE-4A1F-94BB-7DA8FA295468}">
      <dgm:prSet/>
      <dgm:spPr/>
      <dgm:t>
        <a:bodyPr/>
        <a:lstStyle/>
        <a:p>
          <a:endParaRPr lang="ru-RU"/>
        </a:p>
      </dgm:t>
    </dgm:pt>
    <dgm:pt modelId="{F71B19F9-4E24-44A9-B211-A9166FA1103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не верят в выбор одной профессии на всю жизнь;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B77B777-50D3-439E-AC93-BF2B939A8CF2}" type="parTrans" cxnId="{4D55D756-5460-4A6D-9A08-9946906D8510}">
      <dgm:prSet/>
      <dgm:spPr/>
      <dgm:t>
        <a:bodyPr/>
        <a:lstStyle/>
        <a:p>
          <a:endParaRPr lang="ru-RU"/>
        </a:p>
      </dgm:t>
    </dgm:pt>
    <dgm:pt modelId="{B6879E67-A68A-4E1F-B79C-0AB990BFA1B5}" type="sibTrans" cxnId="{4D55D756-5460-4A6D-9A08-9946906D8510}">
      <dgm:prSet/>
      <dgm:spPr/>
      <dgm:t>
        <a:bodyPr/>
        <a:lstStyle/>
        <a:p>
          <a:endParaRPr lang="ru-RU"/>
        </a:p>
      </dgm:t>
    </dgm:pt>
    <dgm:pt modelId="{5740EC7D-B67D-4B79-87AC-C6416BB5C3F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нередко и в  25 лет продолжают думать над тем, кем будут, когда вырастут, и др.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7BFBEDA-1BD8-4360-88B6-3B11E3A24DBB}" type="parTrans" cxnId="{82F5DDA2-5E74-4EA0-9F70-E4B34B2E94B1}">
      <dgm:prSet/>
      <dgm:spPr/>
      <dgm:t>
        <a:bodyPr/>
        <a:lstStyle/>
        <a:p>
          <a:endParaRPr lang="ru-RU"/>
        </a:p>
      </dgm:t>
    </dgm:pt>
    <dgm:pt modelId="{B91BE2FA-1210-42C9-A6E0-3E8676A4DE05}" type="sibTrans" cxnId="{82F5DDA2-5E74-4EA0-9F70-E4B34B2E94B1}">
      <dgm:prSet/>
      <dgm:spPr/>
      <dgm:t>
        <a:bodyPr/>
        <a:lstStyle/>
        <a:p>
          <a:endParaRPr lang="ru-RU"/>
        </a:p>
      </dgm:t>
    </dgm:pt>
    <dgm:pt modelId="{99BE385C-13B7-4F8D-BBCE-9BD06074C408}" type="pres">
      <dgm:prSet presAssocID="{26FF5FBA-3906-42E1-B7EB-CB59E270BC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B87B28-035B-49F0-9B9A-E1B67AD94F5F}" type="pres">
      <dgm:prSet presAssocID="{D47A89A9-1BEF-4155-B7C1-599AADB73295}" presName="composite" presStyleCnt="0"/>
      <dgm:spPr/>
    </dgm:pt>
    <dgm:pt modelId="{4C915E5A-60D5-4989-9DBE-84C65BBC78D0}" type="pres">
      <dgm:prSet presAssocID="{D47A89A9-1BEF-4155-B7C1-599AADB732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16BBF-1EF3-4D2E-99E3-028B614596BC}" type="pres">
      <dgm:prSet presAssocID="{D47A89A9-1BEF-4155-B7C1-599AADB732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06093-090B-4312-BF58-B1111E734163}" type="pres">
      <dgm:prSet presAssocID="{CBB9FB5E-C162-4774-92AD-6244161CC127}" presName="sp" presStyleCnt="0"/>
      <dgm:spPr/>
    </dgm:pt>
    <dgm:pt modelId="{A910FF82-BE2B-4D9B-B91E-146FCFDDD870}" type="pres">
      <dgm:prSet presAssocID="{9A967FDC-15D3-475C-A07F-485D48751400}" presName="composite" presStyleCnt="0"/>
      <dgm:spPr/>
    </dgm:pt>
    <dgm:pt modelId="{F62630E1-E289-4B96-9533-7116BE943A37}" type="pres">
      <dgm:prSet presAssocID="{9A967FDC-15D3-475C-A07F-485D487514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B82FB-D574-439F-B843-FF0184309C2C}" type="pres">
      <dgm:prSet presAssocID="{9A967FDC-15D3-475C-A07F-485D487514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91DC1-DC09-48C0-8737-8D89A2428AB5}" type="pres">
      <dgm:prSet presAssocID="{2848AD9B-011C-4604-BE5F-DEC8D326303C}" presName="sp" presStyleCnt="0"/>
      <dgm:spPr/>
    </dgm:pt>
    <dgm:pt modelId="{CA52A9CC-5178-4D6A-9D56-6A9E760BD47F}" type="pres">
      <dgm:prSet presAssocID="{4283EE0C-3BA4-4BBE-973A-06C1288C19C0}" presName="composite" presStyleCnt="0"/>
      <dgm:spPr/>
    </dgm:pt>
    <dgm:pt modelId="{809CC5B9-E61D-4694-B975-38E14484F39C}" type="pres">
      <dgm:prSet presAssocID="{4283EE0C-3BA4-4BBE-973A-06C1288C19C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38F86-7086-468C-B788-26850644DAAD}" type="pres">
      <dgm:prSet presAssocID="{4283EE0C-3BA4-4BBE-973A-06C1288C19C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A69A24-3EBE-4394-AB44-03AA403248E9}" srcId="{9A967FDC-15D3-475C-A07F-485D48751400}" destId="{707F3A1B-DFFA-4DA8-9206-B367F12DF6BF}" srcOrd="0" destOrd="0" parTransId="{E0619653-E1A0-4374-93E4-6995E778E4D8}" sibTransId="{ADCE647A-6828-4E1B-99D3-03F261CA0198}"/>
    <dgm:cxn modelId="{250D7B27-17E7-4811-A54D-D59F96E42164}" srcId="{D47A89A9-1BEF-4155-B7C1-599AADB73295}" destId="{3D8B3C24-F75D-441D-8ADA-DD86AFAF7BD7}" srcOrd="0" destOrd="0" parTransId="{59676FA3-51B4-45A4-B302-FA192B8DC3F5}" sibTransId="{B0DAC865-5535-4FAE-9F88-7C77E0C3AE63}"/>
    <dgm:cxn modelId="{B54265F0-5E08-4E8F-9343-F5CA66648DA2}" type="presOf" srcId="{1E7D4CFB-FE91-49C7-A5C9-521C12B3C445}" destId="{602B82FB-D574-439F-B843-FF0184309C2C}" srcOrd="0" destOrd="2" presId="urn:microsoft.com/office/officeart/2005/8/layout/chevron2"/>
    <dgm:cxn modelId="{AD07B605-FA84-47E2-9F28-5DF003C6C37E}" type="presOf" srcId="{139F6D7D-1486-456B-B443-152956EB0AD3}" destId="{A9638F86-7086-468C-B788-26850644DAAD}" srcOrd="0" destOrd="0" presId="urn:microsoft.com/office/officeart/2005/8/layout/chevron2"/>
    <dgm:cxn modelId="{224EAA81-57DE-4BCF-B948-95F22D2121C1}" type="presOf" srcId="{4283EE0C-3BA4-4BBE-973A-06C1288C19C0}" destId="{809CC5B9-E61D-4694-B975-38E14484F39C}" srcOrd="0" destOrd="0" presId="urn:microsoft.com/office/officeart/2005/8/layout/chevron2"/>
    <dgm:cxn modelId="{82F5DDA2-5E74-4EA0-9F70-E4B34B2E94B1}" srcId="{4283EE0C-3BA4-4BBE-973A-06C1288C19C0}" destId="{5740EC7D-B67D-4B79-87AC-C6416BB5C3FA}" srcOrd="2" destOrd="0" parTransId="{C7BFBEDA-1BD8-4360-88B6-3B11E3A24DBB}" sibTransId="{B91BE2FA-1210-42C9-A6E0-3E8676A4DE05}"/>
    <dgm:cxn modelId="{A1F78685-72F8-4C96-AE56-0AEF982A489F}" type="presOf" srcId="{3D8B3C24-F75D-441D-8ADA-DD86AFAF7BD7}" destId="{8AD16BBF-1EF3-4D2E-99E3-028B614596BC}" srcOrd="0" destOrd="0" presId="urn:microsoft.com/office/officeart/2005/8/layout/chevron2"/>
    <dgm:cxn modelId="{4A1ACCD4-A1DC-456B-9291-76A406E54B49}" type="presOf" srcId="{4084E23B-2DE0-42BC-B2FA-5B4810BE19A1}" destId="{8AD16BBF-1EF3-4D2E-99E3-028B614596BC}" srcOrd="0" destOrd="1" presId="urn:microsoft.com/office/officeart/2005/8/layout/chevron2"/>
    <dgm:cxn modelId="{464C5789-1430-42D5-AD1E-31C500BCB489}" type="presOf" srcId="{707F3A1B-DFFA-4DA8-9206-B367F12DF6BF}" destId="{602B82FB-D574-439F-B843-FF0184309C2C}" srcOrd="0" destOrd="0" presId="urn:microsoft.com/office/officeart/2005/8/layout/chevron2"/>
    <dgm:cxn modelId="{E9548740-07C5-4B98-8371-8F2001254259}" srcId="{D47A89A9-1BEF-4155-B7C1-599AADB73295}" destId="{14AD3E39-2C92-42C2-8A6F-A6810E938754}" srcOrd="2" destOrd="0" parTransId="{2E019F0C-0BE6-4201-A50B-A5D35B7EAF02}" sibTransId="{FC864A70-F6F8-4817-B933-A25B873EACCD}"/>
    <dgm:cxn modelId="{9CC95B54-5E7C-472D-954E-40054C6B9448}" srcId="{D47A89A9-1BEF-4155-B7C1-599AADB73295}" destId="{4084E23B-2DE0-42BC-B2FA-5B4810BE19A1}" srcOrd="1" destOrd="0" parTransId="{B2F892B6-DA17-4C5C-84F7-286F5B8B3526}" sibTransId="{5105CF45-252B-4DB0-94EE-4E4AD77B6400}"/>
    <dgm:cxn modelId="{B2744799-BEF6-4465-8D8B-698A5BE00239}" srcId="{4283EE0C-3BA4-4BBE-973A-06C1288C19C0}" destId="{139F6D7D-1486-456B-B443-152956EB0AD3}" srcOrd="0" destOrd="0" parTransId="{F01C6EAA-B3A1-42CD-9ACA-6C3800D1E262}" sibTransId="{63C84BEF-AADA-4F06-A421-28D109AD5116}"/>
    <dgm:cxn modelId="{422A74CB-DECE-4D78-A34E-664AF260AEDF}" type="presOf" srcId="{D47A89A9-1BEF-4155-B7C1-599AADB73295}" destId="{4C915E5A-60D5-4989-9DBE-84C65BBC78D0}" srcOrd="0" destOrd="0" presId="urn:microsoft.com/office/officeart/2005/8/layout/chevron2"/>
    <dgm:cxn modelId="{5BE98347-CEF6-4AF2-8025-5B5F727E25AC}" srcId="{9A967FDC-15D3-475C-A07F-485D48751400}" destId="{7DC6469E-C57B-47A8-8106-818B1BE87CA0}" srcOrd="1" destOrd="0" parTransId="{C908FF99-0974-493E-8E28-4F75EFD5875C}" sibTransId="{C74E410F-4CCA-4C91-8C21-8914222FDCF8}"/>
    <dgm:cxn modelId="{EC69A3E3-AE4E-4781-A9BF-DF3EF96778A7}" type="presOf" srcId="{26FF5FBA-3906-42E1-B7EB-CB59E270BC3F}" destId="{99BE385C-13B7-4F8D-BBCE-9BD06074C408}" srcOrd="0" destOrd="0" presId="urn:microsoft.com/office/officeart/2005/8/layout/chevron2"/>
    <dgm:cxn modelId="{54EFCA3F-4B4A-487D-81EA-E53700EC5164}" srcId="{26FF5FBA-3906-42E1-B7EB-CB59E270BC3F}" destId="{9A967FDC-15D3-475C-A07F-485D48751400}" srcOrd="1" destOrd="0" parTransId="{E295E7D3-83AA-47DE-8045-8FF55D086AFD}" sibTransId="{2848AD9B-011C-4604-BE5F-DEC8D326303C}"/>
    <dgm:cxn modelId="{E8EAFA35-6591-44FA-A0E5-25D824CC3283}" type="presOf" srcId="{5740EC7D-B67D-4B79-87AC-C6416BB5C3FA}" destId="{A9638F86-7086-468C-B788-26850644DAAD}" srcOrd="0" destOrd="2" presId="urn:microsoft.com/office/officeart/2005/8/layout/chevron2"/>
    <dgm:cxn modelId="{64187F02-1860-4F10-9C43-6213828B1E8A}" type="presOf" srcId="{14AD3E39-2C92-42C2-8A6F-A6810E938754}" destId="{8AD16BBF-1EF3-4D2E-99E3-028B614596BC}" srcOrd="0" destOrd="2" presId="urn:microsoft.com/office/officeart/2005/8/layout/chevron2"/>
    <dgm:cxn modelId="{97ED8F49-FE55-4597-8838-BE8D095CAFFD}" srcId="{4283EE0C-3BA4-4BBE-973A-06C1288C19C0}" destId="{9ECEC52D-2DA7-4586-A889-C04040551A72}" srcOrd="1" destOrd="0" parTransId="{80845504-BCC3-4B61-BED7-8CB903060CCE}" sibTransId="{8E3A1B4F-8D80-461D-A822-EA6EA59288CE}"/>
    <dgm:cxn modelId="{2223DE24-5FA1-4B10-86DC-EF7667139E64}" type="presOf" srcId="{9ECEC52D-2DA7-4586-A889-C04040551A72}" destId="{A9638F86-7086-468C-B788-26850644DAAD}" srcOrd="0" destOrd="1" presId="urn:microsoft.com/office/officeart/2005/8/layout/chevron2"/>
    <dgm:cxn modelId="{46195E3C-921C-4B40-9B61-5B806057C86F}" type="presOf" srcId="{9A967FDC-15D3-475C-A07F-485D48751400}" destId="{F62630E1-E289-4B96-9533-7116BE943A37}" srcOrd="0" destOrd="0" presId="urn:microsoft.com/office/officeart/2005/8/layout/chevron2"/>
    <dgm:cxn modelId="{10B1FB68-B4FA-451D-94F4-2583C13216D3}" type="presOf" srcId="{F71B19F9-4E24-44A9-B211-A9166FA1103C}" destId="{8AD16BBF-1EF3-4D2E-99E3-028B614596BC}" srcOrd="0" destOrd="3" presId="urn:microsoft.com/office/officeart/2005/8/layout/chevron2"/>
    <dgm:cxn modelId="{2B6F9242-0948-4978-8D77-BFD6F5BCAE91}" srcId="{26FF5FBA-3906-42E1-B7EB-CB59E270BC3F}" destId="{4283EE0C-3BA4-4BBE-973A-06C1288C19C0}" srcOrd="2" destOrd="0" parTransId="{401C7903-046F-421C-89F9-1F5308C4BC16}" sibTransId="{7FE40688-9E25-40CC-9BDC-195FDF24C75E}"/>
    <dgm:cxn modelId="{6396F300-A7CE-4A1F-94BB-7DA8FA295468}" srcId="{9A967FDC-15D3-475C-A07F-485D48751400}" destId="{1E7D4CFB-FE91-49C7-A5C9-521C12B3C445}" srcOrd="2" destOrd="0" parTransId="{2A902D4B-F083-4C99-AC84-4AE43AD0AD37}" sibTransId="{EFB83CDC-EC17-439C-BA9E-E8D630A483A8}"/>
    <dgm:cxn modelId="{6CEE6D6C-5DD7-4217-BE3A-FCD30E6FF094}" srcId="{26FF5FBA-3906-42E1-B7EB-CB59E270BC3F}" destId="{D47A89A9-1BEF-4155-B7C1-599AADB73295}" srcOrd="0" destOrd="0" parTransId="{178DEEA3-BE9D-45D2-8659-564085B121BE}" sibTransId="{CBB9FB5E-C162-4774-92AD-6244161CC127}"/>
    <dgm:cxn modelId="{9CA88668-E2D2-431F-8811-598B620F01C8}" type="presOf" srcId="{7DC6469E-C57B-47A8-8106-818B1BE87CA0}" destId="{602B82FB-D574-439F-B843-FF0184309C2C}" srcOrd="0" destOrd="1" presId="urn:microsoft.com/office/officeart/2005/8/layout/chevron2"/>
    <dgm:cxn modelId="{4D55D756-5460-4A6D-9A08-9946906D8510}" srcId="{D47A89A9-1BEF-4155-B7C1-599AADB73295}" destId="{F71B19F9-4E24-44A9-B211-A9166FA1103C}" srcOrd="3" destOrd="0" parTransId="{4B77B777-50D3-439E-AC93-BF2B939A8CF2}" sibTransId="{B6879E67-A68A-4E1F-B79C-0AB990BFA1B5}"/>
    <dgm:cxn modelId="{D8C2590A-E327-4215-8A9B-1DE94376E1CD}" type="presParOf" srcId="{99BE385C-13B7-4F8D-BBCE-9BD06074C408}" destId="{F0B87B28-035B-49F0-9B9A-E1B67AD94F5F}" srcOrd="0" destOrd="0" presId="urn:microsoft.com/office/officeart/2005/8/layout/chevron2"/>
    <dgm:cxn modelId="{549249E5-FDC7-4456-8E4E-CEF8C759A801}" type="presParOf" srcId="{F0B87B28-035B-49F0-9B9A-E1B67AD94F5F}" destId="{4C915E5A-60D5-4989-9DBE-84C65BBC78D0}" srcOrd="0" destOrd="0" presId="urn:microsoft.com/office/officeart/2005/8/layout/chevron2"/>
    <dgm:cxn modelId="{13F40754-CD4F-40B1-8CB1-C8D4526859F8}" type="presParOf" srcId="{F0B87B28-035B-49F0-9B9A-E1B67AD94F5F}" destId="{8AD16BBF-1EF3-4D2E-99E3-028B614596BC}" srcOrd="1" destOrd="0" presId="urn:microsoft.com/office/officeart/2005/8/layout/chevron2"/>
    <dgm:cxn modelId="{13061BBC-7CE3-480B-AEF5-AC5499151F0B}" type="presParOf" srcId="{99BE385C-13B7-4F8D-BBCE-9BD06074C408}" destId="{4B006093-090B-4312-BF58-B1111E734163}" srcOrd="1" destOrd="0" presId="urn:microsoft.com/office/officeart/2005/8/layout/chevron2"/>
    <dgm:cxn modelId="{A8784A99-1E78-4CEF-93B6-3DB1A614D33F}" type="presParOf" srcId="{99BE385C-13B7-4F8D-BBCE-9BD06074C408}" destId="{A910FF82-BE2B-4D9B-B91E-146FCFDDD870}" srcOrd="2" destOrd="0" presId="urn:microsoft.com/office/officeart/2005/8/layout/chevron2"/>
    <dgm:cxn modelId="{25C90FD8-A023-445F-9E94-EC7DA8A289A4}" type="presParOf" srcId="{A910FF82-BE2B-4D9B-B91E-146FCFDDD870}" destId="{F62630E1-E289-4B96-9533-7116BE943A37}" srcOrd="0" destOrd="0" presId="urn:microsoft.com/office/officeart/2005/8/layout/chevron2"/>
    <dgm:cxn modelId="{8D49BAD6-2C13-49CB-BF4F-9ADD0644FBDB}" type="presParOf" srcId="{A910FF82-BE2B-4D9B-B91E-146FCFDDD870}" destId="{602B82FB-D574-439F-B843-FF0184309C2C}" srcOrd="1" destOrd="0" presId="urn:microsoft.com/office/officeart/2005/8/layout/chevron2"/>
    <dgm:cxn modelId="{13BC7368-3900-41F4-A90A-255402450A57}" type="presParOf" srcId="{99BE385C-13B7-4F8D-BBCE-9BD06074C408}" destId="{7E191DC1-DC09-48C0-8737-8D89A2428AB5}" srcOrd="3" destOrd="0" presId="urn:microsoft.com/office/officeart/2005/8/layout/chevron2"/>
    <dgm:cxn modelId="{A6A2AA50-C400-482E-AE4C-4C1056F293F1}" type="presParOf" srcId="{99BE385C-13B7-4F8D-BBCE-9BD06074C408}" destId="{CA52A9CC-5178-4D6A-9D56-6A9E760BD47F}" srcOrd="4" destOrd="0" presId="urn:microsoft.com/office/officeart/2005/8/layout/chevron2"/>
    <dgm:cxn modelId="{666CCBD9-70AB-4DF4-A2A2-B92B4A8D2229}" type="presParOf" srcId="{CA52A9CC-5178-4D6A-9D56-6A9E760BD47F}" destId="{809CC5B9-E61D-4694-B975-38E14484F39C}" srcOrd="0" destOrd="0" presId="urn:microsoft.com/office/officeart/2005/8/layout/chevron2"/>
    <dgm:cxn modelId="{5A218109-B944-428B-9778-37DDAF70A0D2}" type="presParOf" srcId="{CA52A9CC-5178-4D6A-9D56-6A9E760BD47F}" destId="{A9638F86-7086-468C-B788-26850644DA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F78BEB-D24C-4069-9DDC-C7B1D2724184}" type="doc">
      <dgm:prSet loTypeId="urn:microsoft.com/office/officeart/2005/8/layout/venn1" loCatId="relationship" qsTypeId="urn:microsoft.com/office/officeart/2005/8/quickstyle/3d9" qsCatId="3D" csTypeId="urn:microsoft.com/office/officeart/2005/8/colors/accent1_2" csCatId="accent1" phldr="1"/>
      <dgm:spPr/>
    </dgm:pt>
    <dgm:pt modelId="{D10B773A-5EA7-4C92-98E9-975BB368CFA4}">
      <dgm:prSet phldrT="[Текст]" custT="1"/>
      <dgm:spPr/>
      <dgm:t>
        <a:bodyPr/>
        <a:lstStyle/>
        <a:p>
          <a:r>
            <a:rPr lang="ru-RU" sz="6000" b="1" dirty="0" smtClean="0">
              <a:solidFill>
                <a:schemeClr val="accent4"/>
              </a:solidFill>
            </a:rPr>
            <a:t>НАДО</a:t>
          </a:r>
          <a:endParaRPr lang="ru-RU" sz="6000" b="1" dirty="0">
            <a:solidFill>
              <a:schemeClr val="accent4"/>
            </a:solidFill>
          </a:endParaRPr>
        </a:p>
      </dgm:t>
    </dgm:pt>
    <dgm:pt modelId="{C4125AB6-36F4-4767-AFAA-A89DE27FEA1B}" type="parTrans" cxnId="{18A52E13-D9EF-4164-8E51-4B0D6DBA2220}">
      <dgm:prSet/>
      <dgm:spPr/>
      <dgm:t>
        <a:bodyPr/>
        <a:lstStyle/>
        <a:p>
          <a:endParaRPr lang="ru-RU"/>
        </a:p>
      </dgm:t>
    </dgm:pt>
    <dgm:pt modelId="{AFDC79FD-1D99-46E1-86F7-8CCB0483C8C6}" type="sibTrans" cxnId="{18A52E13-D9EF-4164-8E51-4B0D6DBA2220}">
      <dgm:prSet/>
      <dgm:spPr/>
      <dgm:t>
        <a:bodyPr/>
        <a:lstStyle/>
        <a:p>
          <a:endParaRPr lang="ru-RU"/>
        </a:p>
      </dgm:t>
    </dgm:pt>
    <dgm:pt modelId="{A0FF6CD5-0A94-4F2E-8D3D-C0A7F13111CB}">
      <dgm:prSet phldrT="[Текст]" custT="1"/>
      <dgm:spPr/>
      <dgm:t>
        <a:bodyPr/>
        <a:lstStyle/>
        <a:p>
          <a:r>
            <a:rPr lang="ru-RU" sz="6000" b="1" dirty="0" smtClean="0">
              <a:solidFill>
                <a:schemeClr val="accent4"/>
              </a:solidFill>
            </a:rPr>
            <a:t>МОГУ</a:t>
          </a:r>
          <a:endParaRPr lang="ru-RU" sz="6000" b="1" dirty="0">
            <a:solidFill>
              <a:schemeClr val="accent4"/>
            </a:solidFill>
          </a:endParaRPr>
        </a:p>
      </dgm:t>
    </dgm:pt>
    <dgm:pt modelId="{8AD60653-2172-4B8C-AE7B-1F803D70B7CB}" type="parTrans" cxnId="{06F98633-4D32-46AC-B03D-945C44DF7E15}">
      <dgm:prSet/>
      <dgm:spPr/>
      <dgm:t>
        <a:bodyPr/>
        <a:lstStyle/>
        <a:p>
          <a:endParaRPr lang="ru-RU"/>
        </a:p>
      </dgm:t>
    </dgm:pt>
    <dgm:pt modelId="{52DA8C30-5A15-47A8-AF51-FE3AFF3B317B}" type="sibTrans" cxnId="{06F98633-4D32-46AC-B03D-945C44DF7E15}">
      <dgm:prSet/>
      <dgm:spPr/>
      <dgm:t>
        <a:bodyPr/>
        <a:lstStyle/>
        <a:p>
          <a:endParaRPr lang="ru-RU"/>
        </a:p>
      </dgm:t>
    </dgm:pt>
    <dgm:pt modelId="{056F0E4F-0442-44BF-8B8D-DAE4DEDCB072}">
      <dgm:prSet phldrT="[Текст]" custT="1"/>
      <dgm:spPr/>
      <dgm:t>
        <a:bodyPr/>
        <a:lstStyle/>
        <a:p>
          <a:r>
            <a:rPr lang="ru-RU" sz="6000" b="1" dirty="0" smtClean="0">
              <a:solidFill>
                <a:schemeClr val="accent4"/>
              </a:solidFill>
            </a:rPr>
            <a:t>ХОЧУ</a:t>
          </a:r>
          <a:endParaRPr lang="ru-RU" sz="6000" b="1" dirty="0">
            <a:solidFill>
              <a:schemeClr val="accent4"/>
            </a:solidFill>
          </a:endParaRPr>
        </a:p>
      </dgm:t>
    </dgm:pt>
    <dgm:pt modelId="{2D392C9A-C674-405D-859D-847205DF6A20}" type="parTrans" cxnId="{48E9B24C-4E5D-4972-ABBE-2FB9B68C5A99}">
      <dgm:prSet/>
      <dgm:spPr/>
      <dgm:t>
        <a:bodyPr/>
        <a:lstStyle/>
        <a:p>
          <a:endParaRPr lang="ru-RU"/>
        </a:p>
      </dgm:t>
    </dgm:pt>
    <dgm:pt modelId="{5F444AF7-561C-4104-800A-86B88A751CF6}" type="sibTrans" cxnId="{48E9B24C-4E5D-4972-ABBE-2FB9B68C5A99}">
      <dgm:prSet/>
      <dgm:spPr/>
      <dgm:t>
        <a:bodyPr/>
        <a:lstStyle/>
        <a:p>
          <a:endParaRPr lang="ru-RU"/>
        </a:p>
      </dgm:t>
    </dgm:pt>
    <dgm:pt modelId="{64AAF450-0587-4146-9749-D76030E3A8A4}" type="pres">
      <dgm:prSet presAssocID="{E6F78BEB-D24C-4069-9DDC-C7B1D2724184}" presName="compositeShape" presStyleCnt="0">
        <dgm:presLayoutVars>
          <dgm:chMax val="7"/>
          <dgm:dir/>
          <dgm:resizeHandles val="exact"/>
        </dgm:presLayoutVars>
      </dgm:prSet>
      <dgm:spPr/>
    </dgm:pt>
    <dgm:pt modelId="{FB464E07-A2DE-47B2-86E4-9FB927018EE4}" type="pres">
      <dgm:prSet presAssocID="{D10B773A-5EA7-4C92-98E9-975BB368CFA4}" presName="circ1" presStyleLbl="vennNode1" presStyleIdx="0" presStyleCnt="3" custLinFactNeighborX="-779" custLinFactNeighborY="-2083"/>
      <dgm:spPr/>
      <dgm:t>
        <a:bodyPr/>
        <a:lstStyle/>
        <a:p>
          <a:endParaRPr lang="ru-RU"/>
        </a:p>
      </dgm:t>
    </dgm:pt>
    <dgm:pt modelId="{D96BED1E-3C18-4C20-8554-B2A7716EBBF0}" type="pres">
      <dgm:prSet presAssocID="{D10B773A-5EA7-4C92-98E9-975BB368CFA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6269D-8C89-4515-90F0-8B7A159FF57F}" type="pres">
      <dgm:prSet presAssocID="{A0FF6CD5-0A94-4F2E-8D3D-C0A7F13111CB}" presName="circ2" presStyleLbl="vennNode1" presStyleIdx="1" presStyleCnt="3" custLinFactNeighborX="2632" custLinFactNeighborY="-1355"/>
      <dgm:spPr/>
      <dgm:t>
        <a:bodyPr/>
        <a:lstStyle/>
        <a:p>
          <a:endParaRPr lang="ru-RU"/>
        </a:p>
      </dgm:t>
    </dgm:pt>
    <dgm:pt modelId="{399D21AA-6B85-450D-B127-091F8E9B617F}" type="pres">
      <dgm:prSet presAssocID="{A0FF6CD5-0A94-4F2E-8D3D-C0A7F13111C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E2267-914B-4D46-856F-38D685479170}" type="pres">
      <dgm:prSet presAssocID="{056F0E4F-0442-44BF-8B8D-DAE4DEDCB072}" presName="circ3" presStyleLbl="vennNode1" presStyleIdx="2" presStyleCnt="3" custLinFactNeighborX="1721" custLinFactNeighborY="1260"/>
      <dgm:spPr/>
      <dgm:t>
        <a:bodyPr/>
        <a:lstStyle/>
        <a:p>
          <a:endParaRPr lang="ru-RU"/>
        </a:p>
      </dgm:t>
    </dgm:pt>
    <dgm:pt modelId="{4BB34BCC-93D6-49E5-9D28-FA9BE9FB67B7}" type="pres">
      <dgm:prSet presAssocID="{056F0E4F-0442-44BF-8B8D-DAE4DEDCB07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C7C65F-D154-435B-8D22-FD8AFB8CFB7D}" type="presOf" srcId="{056F0E4F-0442-44BF-8B8D-DAE4DEDCB072}" destId="{E1EE2267-914B-4D46-856F-38D685479170}" srcOrd="0" destOrd="0" presId="urn:microsoft.com/office/officeart/2005/8/layout/venn1"/>
    <dgm:cxn modelId="{06F98633-4D32-46AC-B03D-945C44DF7E15}" srcId="{E6F78BEB-D24C-4069-9DDC-C7B1D2724184}" destId="{A0FF6CD5-0A94-4F2E-8D3D-C0A7F13111CB}" srcOrd="1" destOrd="0" parTransId="{8AD60653-2172-4B8C-AE7B-1F803D70B7CB}" sibTransId="{52DA8C30-5A15-47A8-AF51-FE3AFF3B317B}"/>
    <dgm:cxn modelId="{48E9B24C-4E5D-4972-ABBE-2FB9B68C5A99}" srcId="{E6F78BEB-D24C-4069-9DDC-C7B1D2724184}" destId="{056F0E4F-0442-44BF-8B8D-DAE4DEDCB072}" srcOrd="2" destOrd="0" parTransId="{2D392C9A-C674-405D-859D-847205DF6A20}" sibTransId="{5F444AF7-561C-4104-800A-86B88A751CF6}"/>
    <dgm:cxn modelId="{9977DA5B-5172-4BA2-8092-1E27775C3761}" type="presOf" srcId="{056F0E4F-0442-44BF-8B8D-DAE4DEDCB072}" destId="{4BB34BCC-93D6-49E5-9D28-FA9BE9FB67B7}" srcOrd="1" destOrd="0" presId="urn:microsoft.com/office/officeart/2005/8/layout/venn1"/>
    <dgm:cxn modelId="{0E1C0060-EDD5-41F8-8513-8FE3BD6D8D69}" type="presOf" srcId="{D10B773A-5EA7-4C92-98E9-975BB368CFA4}" destId="{D96BED1E-3C18-4C20-8554-B2A7716EBBF0}" srcOrd="1" destOrd="0" presId="urn:microsoft.com/office/officeart/2005/8/layout/venn1"/>
    <dgm:cxn modelId="{18A52E13-D9EF-4164-8E51-4B0D6DBA2220}" srcId="{E6F78BEB-D24C-4069-9DDC-C7B1D2724184}" destId="{D10B773A-5EA7-4C92-98E9-975BB368CFA4}" srcOrd="0" destOrd="0" parTransId="{C4125AB6-36F4-4767-AFAA-A89DE27FEA1B}" sibTransId="{AFDC79FD-1D99-46E1-86F7-8CCB0483C8C6}"/>
    <dgm:cxn modelId="{27027EDD-6A4E-4258-92DF-AEBABAC696C9}" type="presOf" srcId="{A0FF6CD5-0A94-4F2E-8D3D-C0A7F13111CB}" destId="{399D21AA-6B85-450D-B127-091F8E9B617F}" srcOrd="1" destOrd="0" presId="urn:microsoft.com/office/officeart/2005/8/layout/venn1"/>
    <dgm:cxn modelId="{F1286710-C61B-47B9-B8D0-080EE99F664B}" type="presOf" srcId="{A0FF6CD5-0A94-4F2E-8D3D-C0A7F13111CB}" destId="{78E6269D-8C89-4515-90F0-8B7A159FF57F}" srcOrd="0" destOrd="0" presId="urn:microsoft.com/office/officeart/2005/8/layout/venn1"/>
    <dgm:cxn modelId="{BDBC3777-53F8-4447-B5DA-C50285023D16}" type="presOf" srcId="{E6F78BEB-D24C-4069-9DDC-C7B1D2724184}" destId="{64AAF450-0587-4146-9749-D76030E3A8A4}" srcOrd="0" destOrd="0" presId="urn:microsoft.com/office/officeart/2005/8/layout/venn1"/>
    <dgm:cxn modelId="{4C7E4326-4D4D-4167-9722-F37DBCE8D2B7}" type="presOf" srcId="{D10B773A-5EA7-4C92-98E9-975BB368CFA4}" destId="{FB464E07-A2DE-47B2-86E4-9FB927018EE4}" srcOrd="0" destOrd="0" presId="urn:microsoft.com/office/officeart/2005/8/layout/venn1"/>
    <dgm:cxn modelId="{B8F16AC5-4579-4A41-9999-8DB6C8A6F99F}" type="presParOf" srcId="{64AAF450-0587-4146-9749-D76030E3A8A4}" destId="{FB464E07-A2DE-47B2-86E4-9FB927018EE4}" srcOrd="0" destOrd="0" presId="urn:microsoft.com/office/officeart/2005/8/layout/venn1"/>
    <dgm:cxn modelId="{B02635F5-1024-43A1-B480-CC0FEDA1D7D6}" type="presParOf" srcId="{64AAF450-0587-4146-9749-D76030E3A8A4}" destId="{D96BED1E-3C18-4C20-8554-B2A7716EBBF0}" srcOrd="1" destOrd="0" presId="urn:microsoft.com/office/officeart/2005/8/layout/venn1"/>
    <dgm:cxn modelId="{8CF33029-F390-4671-A9FD-5C6A82347778}" type="presParOf" srcId="{64AAF450-0587-4146-9749-D76030E3A8A4}" destId="{78E6269D-8C89-4515-90F0-8B7A159FF57F}" srcOrd="2" destOrd="0" presId="urn:microsoft.com/office/officeart/2005/8/layout/venn1"/>
    <dgm:cxn modelId="{B0A8FD26-3097-4F0C-B7CB-5978BEF0D05D}" type="presParOf" srcId="{64AAF450-0587-4146-9749-D76030E3A8A4}" destId="{399D21AA-6B85-450D-B127-091F8E9B617F}" srcOrd="3" destOrd="0" presId="urn:microsoft.com/office/officeart/2005/8/layout/venn1"/>
    <dgm:cxn modelId="{8D5E1115-F58C-407C-A92D-3AF2B1362B94}" type="presParOf" srcId="{64AAF450-0587-4146-9749-D76030E3A8A4}" destId="{E1EE2267-914B-4D46-856F-38D685479170}" srcOrd="4" destOrd="0" presId="urn:microsoft.com/office/officeart/2005/8/layout/venn1"/>
    <dgm:cxn modelId="{47FC27F0-A4F1-4014-9F47-7E10945E5007}" type="presParOf" srcId="{64AAF450-0587-4146-9749-D76030E3A8A4}" destId="{4BB34BCC-93D6-49E5-9D28-FA9BE9FB67B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E9D265-2FF7-4358-AAA7-2111DD5CECB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8591A-FF49-4FEA-BBC6-C3171E1F5DA6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Положиться на прогнозы экспертов?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010FC837-EA3E-4DD2-82F9-9CE0331CF7D1}" type="parTrans" cxnId="{1331EACA-83A5-4127-8311-C4C5C6F01A43}">
      <dgm:prSet/>
      <dgm:spPr/>
      <dgm:t>
        <a:bodyPr/>
        <a:lstStyle/>
        <a:p>
          <a:endParaRPr lang="ru-RU"/>
        </a:p>
      </dgm:t>
    </dgm:pt>
    <dgm:pt modelId="{87755C3E-5A79-404E-80DB-4691EE7D0312}" type="sibTrans" cxnId="{1331EACA-83A5-4127-8311-C4C5C6F01A43}">
      <dgm:prSet/>
      <dgm:spPr/>
      <dgm:t>
        <a:bodyPr/>
        <a:lstStyle/>
        <a:p>
          <a:endParaRPr lang="ru-RU"/>
        </a:p>
      </dgm:t>
    </dgm:pt>
    <dgm:pt modelId="{2DFF0858-5D94-43E4-A667-83BB141D6469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Принять особенности современных подростков как показатель грядущих изменений на рынке труда?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EA8F7E3E-AD20-497C-B8D4-B359ED6CDDCD}" type="parTrans" cxnId="{03207487-C80A-4211-95F7-4EBB05A4FA02}">
      <dgm:prSet/>
      <dgm:spPr/>
      <dgm:t>
        <a:bodyPr/>
        <a:lstStyle/>
        <a:p>
          <a:endParaRPr lang="ru-RU"/>
        </a:p>
      </dgm:t>
    </dgm:pt>
    <dgm:pt modelId="{F9710A9C-46B5-4DC1-8C46-81561BE345E7}" type="sibTrans" cxnId="{03207487-C80A-4211-95F7-4EBB05A4FA02}">
      <dgm:prSet/>
      <dgm:spPr/>
      <dgm:t>
        <a:bodyPr/>
        <a:lstStyle/>
        <a:p>
          <a:endParaRPr lang="ru-RU"/>
        </a:p>
      </dgm:t>
    </dgm:pt>
    <dgm:pt modelId="{A2F118A6-3D70-4FB2-BE4F-E8F9F65CF006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Настраивать  молодежь на профессиональную мобильность?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CD1DA069-F7A2-410D-ACFC-A4A70B6EFEE3}" type="parTrans" cxnId="{5667DA20-382A-48E6-859C-96A7A0488651}">
      <dgm:prSet/>
      <dgm:spPr/>
      <dgm:t>
        <a:bodyPr/>
        <a:lstStyle/>
        <a:p>
          <a:endParaRPr lang="ru-RU"/>
        </a:p>
      </dgm:t>
    </dgm:pt>
    <dgm:pt modelId="{BD7DAA41-D60B-46A7-A2D5-3714BD12009C}" type="sibTrans" cxnId="{5667DA20-382A-48E6-859C-96A7A0488651}">
      <dgm:prSet/>
      <dgm:spPr/>
      <dgm:t>
        <a:bodyPr/>
        <a:lstStyle/>
        <a:p>
          <a:endParaRPr lang="ru-RU"/>
        </a:p>
      </dgm:t>
    </dgm:pt>
    <dgm:pt modelId="{6F515F26-CABB-4681-8B29-B1C5A73C482F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Развивать </a:t>
          </a:r>
          <a:r>
            <a:rPr lang="ru-RU" b="1" dirty="0" err="1" smtClean="0">
              <a:latin typeface="Arial" pitchFamily="34" charset="0"/>
              <a:cs typeface="Arial" pitchFamily="34" charset="0"/>
            </a:rPr>
            <a:t>общетрудовые</a:t>
          </a:r>
          <a:r>
            <a:rPr lang="ru-RU" b="1" dirty="0" smtClean="0">
              <a:latin typeface="Arial" pitchFamily="34" charset="0"/>
              <a:cs typeface="Arial" pitchFamily="34" charset="0"/>
            </a:rPr>
            <a:t> и общекультурные компетенции?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BD13965F-80F8-4F8D-8F4E-8E3DBA5701B6}" type="parTrans" cxnId="{09C57C8D-7D1C-4CE7-80DF-1BB6F671A000}">
      <dgm:prSet/>
      <dgm:spPr/>
      <dgm:t>
        <a:bodyPr/>
        <a:lstStyle/>
        <a:p>
          <a:endParaRPr lang="ru-RU"/>
        </a:p>
      </dgm:t>
    </dgm:pt>
    <dgm:pt modelId="{D4A7FE32-FE35-4495-98C2-3C136075D47B}" type="sibTrans" cxnId="{09C57C8D-7D1C-4CE7-80DF-1BB6F671A000}">
      <dgm:prSet/>
      <dgm:spPr/>
      <dgm:t>
        <a:bodyPr/>
        <a:lstStyle/>
        <a:p>
          <a:endParaRPr lang="ru-RU"/>
        </a:p>
      </dgm:t>
    </dgm:pt>
    <dgm:pt modelId="{5DFCE80E-0D49-49E3-B4DE-67CF70782395}" type="pres">
      <dgm:prSet presAssocID="{6CE9D265-2FF7-4358-AAA7-2111DD5CECB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3AD364-CC74-4672-A10D-3DFF9B2062D6}" type="pres">
      <dgm:prSet presAssocID="{1438591A-FF49-4FEA-BBC6-C3171E1F5DA6}" presName="circle1" presStyleLbl="node1" presStyleIdx="0" presStyleCnt="4"/>
      <dgm:spPr/>
    </dgm:pt>
    <dgm:pt modelId="{AC3BDEDA-EBBA-4790-9226-654B4863C60E}" type="pres">
      <dgm:prSet presAssocID="{1438591A-FF49-4FEA-BBC6-C3171E1F5DA6}" presName="space" presStyleCnt="0"/>
      <dgm:spPr/>
    </dgm:pt>
    <dgm:pt modelId="{DF0E190E-08D7-4C88-BEFB-5D6040F7B9EC}" type="pres">
      <dgm:prSet presAssocID="{1438591A-FF49-4FEA-BBC6-C3171E1F5DA6}" presName="rect1" presStyleLbl="alignAcc1" presStyleIdx="0" presStyleCnt="4" custLinFactNeighborX="245" custLinFactNeighborY="-3259"/>
      <dgm:spPr/>
      <dgm:t>
        <a:bodyPr/>
        <a:lstStyle/>
        <a:p>
          <a:endParaRPr lang="ru-RU"/>
        </a:p>
      </dgm:t>
    </dgm:pt>
    <dgm:pt modelId="{1C07B8D1-603E-4643-959B-35AFB611875A}" type="pres">
      <dgm:prSet presAssocID="{2DFF0858-5D94-43E4-A667-83BB141D6469}" presName="vertSpace2" presStyleLbl="node1" presStyleIdx="0" presStyleCnt="4"/>
      <dgm:spPr/>
    </dgm:pt>
    <dgm:pt modelId="{E03BE6E0-8A54-4AA0-B445-EF666E9B6C7F}" type="pres">
      <dgm:prSet presAssocID="{2DFF0858-5D94-43E4-A667-83BB141D6469}" presName="circle2" presStyleLbl="node1" presStyleIdx="1" presStyleCnt="4"/>
      <dgm:spPr/>
    </dgm:pt>
    <dgm:pt modelId="{90A36988-5A6A-48AF-BC98-2CAE18A01AC7}" type="pres">
      <dgm:prSet presAssocID="{2DFF0858-5D94-43E4-A667-83BB141D6469}" presName="rect2" presStyleLbl="alignAcc1" presStyleIdx="1" presStyleCnt="4"/>
      <dgm:spPr/>
      <dgm:t>
        <a:bodyPr/>
        <a:lstStyle/>
        <a:p>
          <a:endParaRPr lang="ru-RU"/>
        </a:p>
      </dgm:t>
    </dgm:pt>
    <dgm:pt modelId="{328F0540-14EE-44DC-9F08-571E1737258B}" type="pres">
      <dgm:prSet presAssocID="{A2F118A6-3D70-4FB2-BE4F-E8F9F65CF006}" presName="vertSpace3" presStyleLbl="node1" presStyleIdx="1" presStyleCnt="4"/>
      <dgm:spPr/>
    </dgm:pt>
    <dgm:pt modelId="{8FF35FD8-79C5-40DC-9960-E4C3DE67B6D7}" type="pres">
      <dgm:prSet presAssocID="{A2F118A6-3D70-4FB2-BE4F-E8F9F65CF006}" presName="circle3" presStyleLbl="node1" presStyleIdx="2" presStyleCnt="4"/>
      <dgm:spPr/>
    </dgm:pt>
    <dgm:pt modelId="{8EC8D231-4B9F-4F42-B966-528780F4FA83}" type="pres">
      <dgm:prSet presAssocID="{A2F118A6-3D70-4FB2-BE4F-E8F9F65CF006}" presName="rect3" presStyleLbl="alignAcc1" presStyleIdx="2" presStyleCnt="4"/>
      <dgm:spPr/>
      <dgm:t>
        <a:bodyPr/>
        <a:lstStyle/>
        <a:p>
          <a:endParaRPr lang="ru-RU"/>
        </a:p>
      </dgm:t>
    </dgm:pt>
    <dgm:pt modelId="{C3A75D7A-32DD-4986-B7F3-C3C5414F8B78}" type="pres">
      <dgm:prSet presAssocID="{6F515F26-CABB-4681-8B29-B1C5A73C482F}" presName="vertSpace4" presStyleLbl="node1" presStyleIdx="2" presStyleCnt="4"/>
      <dgm:spPr/>
    </dgm:pt>
    <dgm:pt modelId="{F238A996-3B11-4E54-B32E-34D61224985B}" type="pres">
      <dgm:prSet presAssocID="{6F515F26-CABB-4681-8B29-B1C5A73C482F}" presName="circle4" presStyleLbl="node1" presStyleIdx="3" presStyleCnt="4"/>
      <dgm:spPr/>
    </dgm:pt>
    <dgm:pt modelId="{6AD54B06-00BA-493B-9B19-1CC14C939CC7}" type="pres">
      <dgm:prSet presAssocID="{6F515F26-CABB-4681-8B29-B1C5A73C482F}" presName="rect4" presStyleLbl="alignAcc1" presStyleIdx="3" presStyleCnt="4"/>
      <dgm:spPr/>
      <dgm:t>
        <a:bodyPr/>
        <a:lstStyle/>
        <a:p>
          <a:endParaRPr lang="ru-RU"/>
        </a:p>
      </dgm:t>
    </dgm:pt>
    <dgm:pt modelId="{1B7AB537-6F66-4574-A7D6-C72454C3C5FE}" type="pres">
      <dgm:prSet presAssocID="{1438591A-FF49-4FEA-BBC6-C3171E1F5DA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C036D-538F-442C-B790-FF936A77874C}" type="pres">
      <dgm:prSet presAssocID="{2DFF0858-5D94-43E4-A667-83BB141D646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8D027-BF52-4B3E-A4EB-7B2B270F4CA6}" type="pres">
      <dgm:prSet presAssocID="{A2F118A6-3D70-4FB2-BE4F-E8F9F65CF00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F6648-9180-49EF-BFE5-476899D4F024}" type="pres">
      <dgm:prSet presAssocID="{6F515F26-CABB-4681-8B29-B1C5A73C482F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216D57-F3A3-4D9A-805A-7C0DD4712EC1}" type="presOf" srcId="{6CE9D265-2FF7-4358-AAA7-2111DD5CECB2}" destId="{5DFCE80E-0D49-49E3-B4DE-67CF70782395}" srcOrd="0" destOrd="0" presId="urn:microsoft.com/office/officeart/2005/8/layout/target3"/>
    <dgm:cxn modelId="{C69449F7-48D2-4EB0-BBDF-7C395238D535}" type="presOf" srcId="{1438591A-FF49-4FEA-BBC6-C3171E1F5DA6}" destId="{1B7AB537-6F66-4574-A7D6-C72454C3C5FE}" srcOrd="1" destOrd="0" presId="urn:microsoft.com/office/officeart/2005/8/layout/target3"/>
    <dgm:cxn modelId="{F99D95C5-7F49-4C67-B979-F61B5128BE48}" type="presOf" srcId="{2DFF0858-5D94-43E4-A667-83BB141D6469}" destId="{D2BC036D-538F-442C-B790-FF936A77874C}" srcOrd="1" destOrd="0" presId="urn:microsoft.com/office/officeart/2005/8/layout/target3"/>
    <dgm:cxn modelId="{5BA9515A-6D7E-4DB8-9CBE-1F54B671270D}" type="presOf" srcId="{6F515F26-CABB-4681-8B29-B1C5A73C482F}" destId="{44EF6648-9180-49EF-BFE5-476899D4F024}" srcOrd="1" destOrd="0" presId="urn:microsoft.com/office/officeart/2005/8/layout/target3"/>
    <dgm:cxn modelId="{09C57C8D-7D1C-4CE7-80DF-1BB6F671A000}" srcId="{6CE9D265-2FF7-4358-AAA7-2111DD5CECB2}" destId="{6F515F26-CABB-4681-8B29-B1C5A73C482F}" srcOrd="3" destOrd="0" parTransId="{BD13965F-80F8-4F8D-8F4E-8E3DBA5701B6}" sibTransId="{D4A7FE32-FE35-4495-98C2-3C136075D47B}"/>
    <dgm:cxn modelId="{5667DA20-382A-48E6-859C-96A7A0488651}" srcId="{6CE9D265-2FF7-4358-AAA7-2111DD5CECB2}" destId="{A2F118A6-3D70-4FB2-BE4F-E8F9F65CF006}" srcOrd="2" destOrd="0" parTransId="{CD1DA069-F7A2-410D-ACFC-A4A70B6EFEE3}" sibTransId="{BD7DAA41-D60B-46A7-A2D5-3714BD12009C}"/>
    <dgm:cxn modelId="{03207487-C80A-4211-95F7-4EBB05A4FA02}" srcId="{6CE9D265-2FF7-4358-AAA7-2111DD5CECB2}" destId="{2DFF0858-5D94-43E4-A667-83BB141D6469}" srcOrd="1" destOrd="0" parTransId="{EA8F7E3E-AD20-497C-B8D4-B359ED6CDDCD}" sibTransId="{F9710A9C-46B5-4DC1-8C46-81561BE345E7}"/>
    <dgm:cxn modelId="{3A251855-5B8B-416C-ABF9-58F146210920}" type="presOf" srcId="{A2F118A6-3D70-4FB2-BE4F-E8F9F65CF006}" destId="{8EC8D231-4B9F-4F42-B966-528780F4FA83}" srcOrd="0" destOrd="0" presId="urn:microsoft.com/office/officeart/2005/8/layout/target3"/>
    <dgm:cxn modelId="{B66584AF-DBE2-4CE1-B89A-47742FBA6CA9}" type="presOf" srcId="{6F515F26-CABB-4681-8B29-B1C5A73C482F}" destId="{6AD54B06-00BA-493B-9B19-1CC14C939CC7}" srcOrd="0" destOrd="0" presId="urn:microsoft.com/office/officeart/2005/8/layout/target3"/>
    <dgm:cxn modelId="{BF921837-225E-4AC4-80F7-A7E9282BDA72}" type="presOf" srcId="{A2F118A6-3D70-4FB2-BE4F-E8F9F65CF006}" destId="{7E08D027-BF52-4B3E-A4EB-7B2B270F4CA6}" srcOrd="1" destOrd="0" presId="urn:microsoft.com/office/officeart/2005/8/layout/target3"/>
    <dgm:cxn modelId="{12916820-09EA-4689-B86C-098803164B9C}" type="presOf" srcId="{2DFF0858-5D94-43E4-A667-83BB141D6469}" destId="{90A36988-5A6A-48AF-BC98-2CAE18A01AC7}" srcOrd="0" destOrd="0" presId="urn:microsoft.com/office/officeart/2005/8/layout/target3"/>
    <dgm:cxn modelId="{ADAF02FA-C0BD-46B4-B225-DC5F62EB1E25}" type="presOf" srcId="{1438591A-FF49-4FEA-BBC6-C3171E1F5DA6}" destId="{DF0E190E-08D7-4C88-BEFB-5D6040F7B9EC}" srcOrd="0" destOrd="0" presId="urn:microsoft.com/office/officeart/2005/8/layout/target3"/>
    <dgm:cxn modelId="{1331EACA-83A5-4127-8311-C4C5C6F01A43}" srcId="{6CE9D265-2FF7-4358-AAA7-2111DD5CECB2}" destId="{1438591A-FF49-4FEA-BBC6-C3171E1F5DA6}" srcOrd="0" destOrd="0" parTransId="{010FC837-EA3E-4DD2-82F9-9CE0331CF7D1}" sibTransId="{87755C3E-5A79-404E-80DB-4691EE7D0312}"/>
    <dgm:cxn modelId="{A359E3A9-9D9F-4CE8-8D64-524570348CE9}" type="presParOf" srcId="{5DFCE80E-0D49-49E3-B4DE-67CF70782395}" destId="{443AD364-CC74-4672-A10D-3DFF9B2062D6}" srcOrd="0" destOrd="0" presId="urn:microsoft.com/office/officeart/2005/8/layout/target3"/>
    <dgm:cxn modelId="{C94AAA5F-0A37-4B7E-876B-8F3BD955F3BD}" type="presParOf" srcId="{5DFCE80E-0D49-49E3-B4DE-67CF70782395}" destId="{AC3BDEDA-EBBA-4790-9226-654B4863C60E}" srcOrd="1" destOrd="0" presId="urn:microsoft.com/office/officeart/2005/8/layout/target3"/>
    <dgm:cxn modelId="{69A2B499-C91B-4D1C-A28F-1512CE59EB37}" type="presParOf" srcId="{5DFCE80E-0D49-49E3-B4DE-67CF70782395}" destId="{DF0E190E-08D7-4C88-BEFB-5D6040F7B9EC}" srcOrd="2" destOrd="0" presId="urn:microsoft.com/office/officeart/2005/8/layout/target3"/>
    <dgm:cxn modelId="{C5B1076A-F185-40E7-A64D-8B39A60FA079}" type="presParOf" srcId="{5DFCE80E-0D49-49E3-B4DE-67CF70782395}" destId="{1C07B8D1-603E-4643-959B-35AFB611875A}" srcOrd="3" destOrd="0" presId="urn:microsoft.com/office/officeart/2005/8/layout/target3"/>
    <dgm:cxn modelId="{8A1111BD-4DE4-4DB8-AC0F-3CD91F619C0C}" type="presParOf" srcId="{5DFCE80E-0D49-49E3-B4DE-67CF70782395}" destId="{E03BE6E0-8A54-4AA0-B445-EF666E9B6C7F}" srcOrd="4" destOrd="0" presId="urn:microsoft.com/office/officeart/2005/8/layout/target3"/>
    <dgm:cxn modelId="{753F946A-C03F-4D7C-93AE-ADF303CF41B2}" type="presParOf" srcId="{5DFCE80E-0D49-49E3-B4DE-67CF70782395}" destId="{90A36988-5A6A-48AF-BC98-2CAE18A01AC7}" srcOrd="5" destOrd="0" presId="urn:microsoft.com/office/officeart/2005/8/layout/target3"/>
    <dgm:cxn modelId="{F766FF40-C5DC-4943-B0B5-F14FD7463FC9}" type="presParOf" srcId="{5DFCE80E-0D49-49E3-B4DE-67CF70782395}" destId="{328F0540-14EE-44DC-9F08-571E1737258B}" srcOrd="6" destOrd="0" presId="urn:microsoft.com/office/officeart/2005/8/layout/target3"/>
    <dgm:cxn modelId="{17E3641D-D775-4BCA-85C2-A651DACF9743}" type="presParOf" srcId="{5DFCE80E-0D49-49E3-B4DE-67CF70782395}" destId="{8FF35FD8-79C5-40DC-9960-E4C3DE67B6D7}" srcOrd="7" destOrd="0" presId="urn:microsoft.com/office/officeart/2005/8/layout/target3"/>
    <dgm:cxn modelId="{54386F77-D410-47BF-9965-3E3413CF1A33}" type="presParOf" srcId="{5DFCE80E-0D49-49E3-B4DE-67CF70782395}" destId="{8EC8D231-4B9F-4F42-B966-528780F4FA83}" srcOrd="8" destOrd="0" presId="urn:microsoft.com/office/officeart/2005/8/layout/target3"/>
    <dgm:cxn modelId="{5C40AEB6-A2DD-4DF6-A0F9-2CA2F47315BB}" type="presParOf" srcId="{5DFCE80E-0D49-49E3-B4DE-67CF70782395}" destId="{C3A75D7A-32DD-4986-B7F3-C3C5414F8B78}" srcOrd="9" destOrd="0" presId="urn:microsoft.com/office/officeart/2005/8/layout/target3"/>
    <dgm:cxn modelId="{73CBFB5F-5FEB-4164-AC7A-318DD65A2146}" type="presParOf" srcId="{5DFCE80E-0D49-49E3-B4DE-67CF70782395}" destId="{F238A996-3B11-4E54-B32E-34D61224985B}" srcOrd="10" destOrd="0" presId="urn:microsoft.com/office/officeart/2005/8/layout/target3"/>
    <dgm:cxn modelId="{76E00D8D-3CB3-49CD-9F90-17FF326F4773}" type="presParOf" srcId="{5DFCE80E-0D49-49E3-B4DE-67CF70782395}" destId="{6AD54B06-00BA-493B-9B19-1CC14C939CC7}" srcOrd="11" destOrd="0" presId="urn:microsoft.com/office/officeart/2005/8/layout/target3"/>
    <dgm:cxn modelId="{0FA4C5C6-62E9-4A2C-843A-844FF1E94D23}" type="presParOf" srcId="{5DFCE80E-0D49-49E3-B4DE-67CF70782395}" destId="{1B7AB537-6F66-4574-A7D6-C72454C3C5FE}" srcOrd="12" destOrd="0" presId="urn:microsoft.com/office/officeart/2005/8/layout/target3"/>
    <dgm:cxn modelId="{5AD5D3E3-F726-44E6-B3BE-4748B4972AEC}" type="presParOf" srcId="{5DFCE80E-0D49-49E3-B4DE-67CF70782395}" destId="{D2BC036D-538F-442C-B790-FF936A77874C}" srcOrd="13" destOrd="0" presId="urn:microsoft.com/office/officeart/2005/8/layout/target3"/>
    <dgm:cxn modelId="{BE56CC9A-8946-48BA-9625-D459E0D334A6}" type="presParOf" srcId="{5DFCE80E-0D49-49E3-B4DE-67CF70782395}" destId="{7E08D027-BF52-4B3E-A4EB-7B2B270F4CA6}" srcOrd="14" destOrd="0" presId="urn:microsoft.com/office/officeart/2005/8/layout/target3"/>
    <dgm:cxn modelId="{1A87B3F5-A99D-4726-A00C-F7FF2C61CFBD}" type="presParOf" srcId="{5DFCE80E-0D49-49E3-B4DE-67CF70782395}" destId="{44EF6648-9180-49EF-BFE5-476899D4F02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8FC42F-91B9-43EF-B2C5-629BF0AD29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437486-9D5C-4414-9760-8F123C29576E}">
      <dgm:prSet phldrT="[Текст]"/>
      <dgm:spPr/>
      <dgm:t>
        <a:bodyPr/>
        <a:lstStyle/>
        <a:p>
          <a:r>
            <a:rPr lang="ru-RU" dirty="0" smtClean="0"/>
            <a:t>Несовпадение опыта</a:t>
          </a:r>
          <a:endParaRPr lang="ru-RU" dirty="0"/>
        </a:p>
      </dgm:t>
    </dgm:pt>
    <dgm:pt modelId="{C618D951-F130-4A6A-9F6D-94BE618B21EE}" type="parTrans" cxnId="{5ACBBDDA-27CD-4B87-A50C-40EDCFE28555}">
      <dgm:prSet/>
      <dgm:spPr/>
      <dgm:t>
        <a:bodyPr/>
        <a:lstStyle/>
        <a:p>
          <a:endParaRPr lang="ru-RU"/>
        </a:p>
      </dgm:t>
    </dgm:pt>
    <dgm:pt modelId="{86C871E5-0030-4E6B-BD53-236DD4E9E83C}" type="sibTrans" cxnId="{5ACBBDDA-27CD-4B87-A50C-40EDCFE28555}">
      <dgm:prSet/>
      <dgm:spPr/>
      <dgm:t>
        <a:bodyPr/>
        <a:lstStyle/>
        <a:p>
          <a:endParaRPr lang="ru-RU"/>
        </a:p>
      </dgm:t>
    </dgm:pt>
    <dgm:pt modelId="{0831589C-D419-499C-A56A-775EC3D9E5C5}">
      <dgm:prSet phldrT="[Текст]"/>
      <dgm:spPr/>
      <dgm:t>
        <a:bodyPr/>
        <a:lstStyle/>
        <a:p>
          <a:r>
            <a:rPr lang="ru-RU" dirty="0" err="1" smtClean="0"/>
            <a:t>Межпоколенные</a:t>
          </a:r>
          <a:r>
            <a:rPr lang="ru-RU" dirty="0" smtClean="0"/>
            <a:t> барьеры </a:t>
          </a:r>
          <a:endParaRPr lang="ru-RU" dirty="0"/>
        </a:p>
      </dgm:t>
    </dgm:pt>
    <dgm:pt modelId="{7CAED0F2-1AD9-4068-B107-D7B1C324A7B2}" type="parTrans" cxnId="{6CCD1C04-B496-49CA-B764-F4AA7153E9C0}">
      <dgm:prSet/>
      <dgm:spPr/>
      <dgm:t>
        <a:bodyPr/>
        <a:lstStyle/>
        <a:p>
          <a:endParaRPr lang="ru-RU"/>
        </a:p>
      </dgm:t>
    </dgm:pt>
    <dgm:pt modelId="{C0EB26AD-E65A-4297-A427-C28298BD44A7}" type="sibTrans" cxnId="{6CCD1C04-B496-49CA-B764-F4AA7153E9C0}">
      <dgm:prSet/>
      <dgm:spPr/>
      <dgm:t>
        <a:bodyPr/>
        <a:lstStyle/>
        <a:p>
          <a:endParaRPr lang="ru-RU"/>
        </a:p>
      </dgm:t>
    </dgm:pt>
    <dgm:pt modelId="{53D6E80C-8BA9-4E2C-A30D-00FF33A62B1A}">
      <dgm:prSet phldrT="[Текст]"/>
      <dgm:spPr/>
      <dgm:t>
        <a:bodyPr/>
        <a:lstStyle/>
        <a:p>
          <a:r>
            <a:rPr lang="ru-RU" dirty="0" smtClean="0"/>
            <a:t>и др.</a:t>
          </a:r>
          <a:endParaRPr lang="ru-RU" dirty="0"/>
        </a:p>
      </dgm:t>
    </dgm:pt>
    <dgm:pt modelId="{9A06CBD6-86D6-4F58-8351-AA14788E384E}" type="parTrans" cxnId="{8417C97A-E1DA-4058-8AD9-CA6BECB161E0}">
      <dgm:prSet/>
      <dgm:spPr/>
      <dgm:t>
        <a:bodyPr/>
        <a:lstStyle/>
        <a:p>
          <a:endParaRPr lang="ru-RU"/>
        </a:p>
      </dgm:t>
    </dgm:pt>
    <dgm:pt modelId="{5BE48374-3E98-49FA-866D-929EB4C8738B}" type="sibTrans" cxnId="{8417C97A-E1DA-4058-8AD9-CA6BECB161E0}">
      <dgm:prSet/>
      <dgm:spPr/>
      <dgm:t>
        <a:bodyPr/>
        <a:lstStyle/>
        <a:p>
          <a:endParaRPr lang="ru-RU"/>
        </a:p>
      </dgm:t>
    </dgm:pt>
    <dgm:pt modelId="{E884001C-F939-4F6D-89A9-BEB157A78404}">
      <dgm:prSet phldrT="[Текст]"/>
      <dgm:spPr/>
      <dgm:t>
        <a:bodyPr/>
        <a:lstStyle/>
        <a:p>
          <a:r>
            <a:rPr lang="ru-RU" dirty="0" smtClean="0"/>
            <a:t>Противоречие потребностей</a:t>
          </a:r>
          <a:endParaRPr lang="ru-RU" dirty="0"/>
        </a:p>
      </dgm:t>
    </dgm:pt>
    <dgm:pt modelId="{C1E21641-6523-4304-84B6-D893DDBBE80C}" type="parTrans" cxnId="{BEA031B5-980E-476D-8CAB-DBAD9ABE49CE}">
      <dgm:prSet/>
      <dgm:spPr/>
    </dgm:pt>
    <dgm:pt modelId="{87A11C68-76EE-41A6-91B7-D07B56212226}" type="sibTrans" cxnId="{BEA031B5-980E-476D-8CAB-DBAD9ABE49CE}">
      <dgm:prSet/>
      <dgm:spPr/>
    </dgm:pt>
    <dgm:pt modelId="{D6391462-3536-4B8A-905F-7AB62FF52EAF}">
      <dgm:prSet phldrT="[Текст]"/>
      <dgm:spPr/>
      <dgm:t>
        <a:bodyPr/>
        <a:lstStyle/>
        <a:p>
          <a:r>
            <a:rPr lang="ru-RU" dirty="0" smtClean="0"/>
            <a:t>Противоречие контроля</a:t>
          </a:r>
          <a:endParaRPr lang="ru-RU" dirty="0"/>
        </a:p>
      </dgm:t>
    </dgm:pt>
    <dgm:pt modelId="{5FAFFACE-A6A4-4289-B616-18314CF4BF76}" type="parTrans" cxnId="{A0086F60-287E-45F0-94F4-13A072566D9D}">
      <dgm:prSet/>
      <dgm:spPr/>
    </dgm:pt>
    <dgm:pt modelId="{AA4F4C20-1CAF-4691-ADF6-8BBE76B9A5F5}" type="sibTrans" cxnId="{A0086F60-287E-45F0-94F4-13A072566D9D}">
      <dgm:prSet/>
      <dgm:spPr/>
    </dgm:pt>
    <dgm:pt modelId="{B783CA14-802C-439B-86B5-DF1E44E1957F}" type="pres">
      <dgm:prSet presAssocID="{B38FC42F-91B9-43EF-B2C5-629BF0AD29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23BD8A-3C7C-4FD1-8AFA-504C0C0A5AE6}" type="pres">
      <dgm:prSet presAssocID="{9E437486-9D5C-4414-9760-8F123C29576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5166C-5BB5-4DF5-839F-BE112F8B3A43}" type="pres">
      <dgm:prSet presAssocID="{86C871E5-0030-4E6B-BD53-236DD4E9E83C}" presName="spacer" presStyleCnt="0"/>
      <dgm:spPr/>
    </dgm:pt>
    <dgm:pt modelId="{F7D336DC-EF32-4222-898F-01134FDE1982}" type="pres">
      <dgm:prSet presAssocID="{0831589C-D419-499C-A56A-775EC3D9E5C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2841C-A713-47CD-9461-BF2AD91CB29E}" type="pres">
      <dgm:prSet presAssocID="{C0EB26AD-E65A-4297-A427-C28298BD44A7}" presName="spacer" presStyleCnt="0"/>
      <dgm:spPr/>
    </dgm:pt>
    <dgm:pt modelId="{E6CB651A-8577-4AFA-897D-1845140EF142}" type="pres">
      <dgm:prSet presAssocID="{E884001C-F939-4F6D-89A9-BEB157A7840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E74D4-9489-44DA-9A92-F48563A55282}" type="pres">
      <dgm:prSet presAssocID="{87A11C68-76EE-41A6-91B7-D07B56212226}" presName="spacer" presStyleCnt="0"/>
      <dgm:spPr/>
    </dgm:pt>
    <dgm:pt modelId="{AD4D8190-ADB3-44C0-BBE3-A86E68895D48}" type="pres">
      <dgm:prSet presAssocID="{D6391462-3536-4B8A-905F-7AB62FF52EA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EC77A-8C4C-485C-97DD-07F9FD666316}" type="pres">
      <dgm:prSet presAssocID="{AA4F4C20-1CAF-4691-ADF6-8BBE76B9A5F5}" presName="spacer" presStyleCnt="0"/>
      <dgm:spPr/>
    </dgm:pt>
    <dgm:pt modelId="{D9F75FEE-85FC-4239-9E51-15AC0BBC85BF}" type="pres">
      <dgm:prSet presAssocID="{53D6E80C-8BA9-4E2C-A30D-00FF33A62B1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D1D4F7-AB22-4345-865B-0195DFE8F213}" type="presOf" srcId="{E884001C-F939-4F6D-89A9-BEB157A78404}" destId="{E6CB651A-8577-4AFA-897D-1845140EF142}" srcOrd="0" destOrd="0" presId="urn:microsoft.com/office/officeart/2005/8/layout/vList2"/>
    <dgm:cxn modelId="{5ACBBDDA-27CD-4B87-A50C-40EDCFE28555}" srcId="{B38FC42F-91B9-43EF-B2C5-629BF0AD29CC}" destId="{9E437486-9D5C-4414-9760-8F123C29576E}" srcOrd="0" destOrd="0" parTransId="{C618D951-F130-4A6A-9F6D-94BE618B21EE}" sibTransId="{86C871E5-0030-4E6B-BD53-236DD4E9E83C}"/>
    <dgm:cxn modelId="{BE17F1CF-9499-4717-A14F-E89BDB655A1B}" type="presOf" srcId="{0831589C-D419-499C-A56A-775EC3D9E5C5}" destId="{F7D336DC-EF32-4222-898F-01134FDE1982}" srcOrd="0" destOrd="0" presId="urn:microsoft.com/office/officeart/2005/8/layout/vList2"/>
    <dgm:cxn modelId="{8417C97A-E1DA-4058-8AD9-CA6BECB161E0}" srcId="{B38FC42F-91B9-43EF-B2C5-629BF0AD29CC}" destId="{53D6E80C-8BA9-4E2C-A30D-00FF33A62B1A}" srcOrd="4" destOrd="0" parTransId="{9A06CBD6-86D6-4F58-8351-AA14788E384E}" sibTransId="{5BE48374-3E98-49FA-866D-929EB4C8738B}"/>
    <dgm:cxn modelId="{A0086F60-287E-45F0-94F4-13A072566D9D}" srcId="{B38FC42F-91B9-43EF-B2C5-629BF0AD29CC}" destId="{D6391462-3536-4B8A-905F-7AB62FF52EAF}" srcOrd="3" destOrd="0" parTransId="{5FAFFACE-A6A4-4289-B616-18314CF4BF76}" sibTransId="{AA4F4C20-1CAF-4691-ADF6-8BBE76B9A5F5}"/>
    <dgm:cxn modelId="{BADCA039-208F-4081-AF97-5715887825EB}" type="presOf" srcId="{9E437486-9D5C-4414-9760-8F123C29576E}" destId="{B923BD8A-3C7C-4FD1-8AFA-504C0C0A5AE6}" srcOrd="0" destOrd="0" presId="urn:microsoft.com/office/officeart/2005/8/layout/vList2"/>
    <dgm:cxn modelId="{6CCD1C04-B496-49CA-B764-F4AA7153E9C0}" srcId="{B38FC42F-91B9-43EF-B2C5-629BF0AD29CC}" destId="{0831589C-D419-499C-A56A-775EC3D9E5C5}" srcOrd="1" destOrd="0" parTransId="{7CAED0F2-1AD9-4068-B107-D7B1C324A7B2}" sibTransId="{C0EB26AD-E65A-4297-A427-C28298BD44A7}"/>
    <dgm:cxn modelId="{0CE6B96A-BEBC-407A-B3EC-51E1FA598CB7}" type="presOf" srcId="{B38FC42F-91B9-43EF-B2C5-629BF0AD29CC}" destId="{B783CA14-802C-439B-86B5-DF1E44E1957F}" srcOrd="0" destOrd="0" presId="urn:microsoft.com/office/officeart/2005/8/layout/vList2"/>
    <dgm:cxn modelId="{51EC99AB-5E35-46A8-9A4D-CDFC12359E8C}" type="presOf" srcId="{D6391462-3536-4B8A-905F-7AB62FF52EAF}" destId="{AD4D8190-ADB3-44C0-BBE3-A86E68895D48}" srcOrd="0" destOrd="0" presId="urn:microsoft.com/office/officeart/2005/8/layout/vList2"/>
    <dgm:cxn modelId="{BEA031B5-980E-476D-8CAB-DBAD9ABE49CE}" srcId="{B38FC42F-91B9-43EF-B2C5-629BF0AD29CC}" destId="{E884001C-F939-4F6D-89A9-BEB157A78404}" srcOrd="2" destOrd="0" parTransId="{C1E21641-6523-4304-84B6-D893DDBBE80C}" sibTransId="{87A11C68-76EE-41A6-91B7-D07B56212226}"/>
    <dgm:cxn modelId="{BCE3EF78-1C4A-46DA-B83A-B972EE2894D6}" type="presOf" srcId="{53D6E80C-8BA9-4E2C-A30D-00FF33A62B1A}" destId="{D9F75FEE-85FC-4239-9E51-15AC0BBC85BF}" srcOrd="0" destOrd="0" presId="urn:microsoft.com/office/officeart/2005/8/layout/vList2"/>
    <dgm:cxn modelId="{08391D8C-A684-4DD7-9E6B-8D219F11FAC2}" type="presParOf" srcId="{B783CA14-802C-439B-86B5-DF1E44E1957F}" destId="{B923BD8A-3C7C-4FD1-8AFA-504C0C0A5AE6}" srcOrd="0" destOrd="0" presId="urn:microsoft.com/office/officeart/2005/8/layout/vList2"/>
    <dgm:cxn modelId="{3C07C875-A37A-44E6-8DCB-BF24AEE557EA}" type="presParOf" srcId="{B783CA14-802C-439B-86B5-DF1E44E1957F}" destId="{60D5166C-5BB5-4DF5-839F-BE112F8B3A43}" srcOrd="1" destOrd="0" presId="urn:microsoft.com/office/officeart/2005/8/layout/vList2"/>
    <dgm:cxn modelId="{3948A398-63BD-4EC2-A05D-734F5B75905F}" type="presParOf" srcId="{B783CA14-802C-439B-86B5-DF1E44E1957F}" destId="{F7D336DC-EF32-4222-898F-01134FDE1982}" srcOrd="2" destOrd="0" presId="urn:microsoft.com/office/officeart/2005/8/layout/vList2"/>
    <dgm:cxn modelId="{8EA96249-9306-489F-BF3F-3C17D3BF6F02}" type="presParOf" srcId="{B783CA14-802C-439B-86B5-DF1E44E1957F}" destId="{3BB2841C-A713-47CD-9461-BF2AD91CB29E}" srcOrd="3" destOrd="0" presId="urn:microsoft.com/office/officeart/2005/8/layout/vList2"/>
    <dgm:cxn modelId="{54A368D6-08CD-4C6C-9282-1EECB43DCE14}" type="presParOf" srcId="{B783CA14-802C-439B-86B5-DF1E44E1957F}" destId="{E6CB651A-8577-4AFA-897D-1845140EF142}" srcOrd="4" destOrd="0" presId="urn:microsoft.com/office/officeart/2005/8/layout/vList2"/>
    <dgm:cxn modelId="{B7FF6061-18F4-49BA-9A75-9D40D101B17B}" type="presParOf" srcId="{B783CA14-802C-439B-86B5-DF1E44E1957F}" destId="{CC0E74D4-9489-44DA-9A92-F48563A55282}" srcOrd="5" destOrd="0" presId="urn:microsoft.com/office/officeart/2005/8/layout/vList2"/>
    <dgm:cxn modelId="{FC94CB21-EDEF-401D-9290-97ED626E4F15}" type="presParOf" srcId="{B783CA14-802C-439B-86B5-DF1E44E1957F}" destId="{AD4D8190-ADB3-44C0-BBE3-A86E68895D48}" srcOrd="6" destOrd="0" presId="urn:microsoft.com/office/officeart/2005/8/layout/vList2"/>
    <dgm:cxn modelId="{2729A89E-4F29-4A9B-91AE-8326AB7A72B4}" type="presParOf" srcId="{B783CA14-802C-439B-86B5-DF1E44E1957F}" destId="{0B3EC77A-8C4C-485C-97DD-07F9FD666316}" srcOrd="7" destOrd="0" presId="urn:microsoft.com/office/officeart/2005/8/layout/vList2"/>
    <dgm:cxn modelId="{8C574FED-BBD4-46BA-B7DA-3E4AC2CA0779}" type="presParOf" srcId="{B783CA14-802C-439B-86B5-DF1E44E1957F}" destId="{D9F75FEE-85FC-4239-9E51-15AC0BBC85B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170EDE-AE1C-4D46-939E-BDEAD9D9B46C}">
      <dsp:nvSpPr>
        <dsp:cNvPr id="0" name=""/>
        <dsp:cNvSpPr/>
      </dsp:nvSpPr>
      <dsp:spPr>
        <a:xfrm>
          <a:off x="4407537" y="1680125"/>
          <a:ext cx="509747" cy="456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5141"/>
              </a:lnTo>
              <a:lnTo>
                <a:pt x="509747" y="456514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8CDAD-F29F-46BC-A1F4-147E0BBFC6AA}">
      <dsp:nvSpPr>
        <dsp:cNvPr id="0" name=""/>
        <dsp:cNvSpPr/>
      </dsp:nvSpPr>
      <dsp:spPr>
        <a:xfrm>
          <a:off x="4407537" y="1680125"/>
          <a:ext cx="509747" cy="3582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944"/>
              </a:lnTo>
              <a:lnTo>
                <a:pt x="509747" y="358294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48111-87AA-4E42-B6A6-16E13B3AC8D3}">
      <dsp:nvSpPr>
        <dsp:cNvPr id="0" name=""/>
        <dsp:cNvSpPr/>
      </dsp:nvSpPr>
      <dsp:spPr>
        <a:xfrm>
          <a:off x="4407537" y="1680125"/>
          <a:ext cx="509747" cy="2600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0747"/>
              </a:lnTo>
              <a:lnTo>
                <a:pt x="509747" y="260074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E26CF-46B9-4AA2-984E-9615BE296B96}">
      <dsp:nvSpPr>
        <dsp:cNvPr id="0" name=""/>
        <dsp:cNvSpPr/>
      </dsp:nvSpPr>
      <dsp:spPr>
        <a:xfrm>
          <a:off x="4407537" y="1680125"/>
          <a:ext cx="509747" cy="1618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550"/>
              </a:lnTo>
              <a:lnTo>
                <a:pt x="509747" y="161855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2ECF8-99D8-4DAB-827D-E627120F36E9}">
      <dsp:nvSpPr>
        <dsp:cNvPr id="0" name=""/>
        <dsp:cNvSpPr/>
      </dsp:nvSpPr>
      <dsp:spPr>
        <a:xfrm>
          <a:off x="4407537" y="1680125"/>
          <a:ext cx="509747" cy="636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353"/>
              </a:lnTo>
              <a:lnTo>
                <a:pt x="509747" y="63635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764D1-8D58-43C3-9942-059BFE2006B7}">
      <dsp:nvSpPr>
        <dsp:cNvPr id="0" name=""/>
        <dsp:cNvSpPr/>
      </dsp:nvSpPr>
      <dsp:spPr>
        <a:xfrm>
          <a:off x="3961151" y="697928"/>
          <a:ext cx="1805714" cy="290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54"/>
              </a:lnTo>
              <a:lnTo>
                <a:pt x="1805714" y="145254"/>
              </a:lnTo>
              <a:lnTo>
                <a:pt x="1805714" y="2905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3A179-E781-4F1C-BD52-C32CDA0BCC09}">
      <dsp:nvSpPr>
        <dsp:cNvPr id="0" name=""/>
        <dsp:cNvSpPr/>
      </dsp:nvSpPr>
      <dsp:spPr>
        <a:xfrm>
          <a:off x="788369" y="1680125"/>
          <a:ext cx="498137" cy="3582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944"/>
              </a:lnTo>
              <a:lnTo>
                <a:pt x="498137" y="358294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342DC-EB1E-4687-859B-ADC3F5510202}">
      <dsp:nvSpPr>
        <dsp:cNvPr id="0" name=""/>
        <dsp:cNvSpPr/>
      </dsp:nvSpPr>
      <dsp:spPr>
        <a:xfrm>
          <a:off x="788369" y="1680125"/>
          <a:ext cx="498137" cy="2600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0747"/>
              </a:lnTo>
              <a:lnTo>
                <a:pt x="498137" y="260074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3EFFC-F13E-4447-AE6B-625157B2468F}">
      <dsp:nvSpPr>
        <dsp:cNvPr id="0" name=""/>
        <dsp:cNvSpPr/>
      </dsp:nvSpPr>
      <dsp:spPr>
        <a:xfrm>
          <a:off x="788369" y="1680125"/>
          <a:ext cx="498137" cy="1618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550"/>
              </a:lnTo>
              <a:lnTo>
                <a:pt x="498137" y="161855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11763-0E81-438D-A64F-EB9CE49E1086}">
      <dsp:nvSpPr>
        <dsp:cNvPr id="0" name=""/>
        <dsp:cNvSpPr/>
      </dsp:nvSpPr>
      <dsp:spPr>
        <a:xfrm>
          <a:off x="788369" y="1680125"/>
          <a:ext cx="498137" cy="636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353"/>
              </a:lnTo>
              <a:lnTo>
                <a:pt x="498137" y="63635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4A543-F53B-4951-96A6-A15603FA979F}">
      <dsp:nvSpPr>
        <dsp:cNvPr id="0" name=""/>
        <dsp:cNvSpPr/>
      </dsp:nvSpPr>
      <dsp:spPr>
        <a:xfrm>
          <a:off x="2116737" y="697928"/>
          <a:ext cx="1844414" cy="290509"/>
        </a:xfrm>
        <a:custGeom>
          <a:avLst/>
          <a:gdLst/>
          <a:ahLst/>
          <a:cxnLst/>
          <a:rect l="0" t="0" r="0" b="0"/>
          <a:pathLst>
            <a:path>
              <a:moveTo>
                <a:pt x="1844414" y="0"/>
              </a:moveTo>
              <a:lnTo>
                <a:pt x="1844414" y="145254"/>
              </a:lnTo>
              <a:lnTo>
                <a:pt x="0" y="145254"/>
              </a:lnTo>
              <a:lnTo>
                <a:pt x="0" y="2905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235D4-10E1-49BB-842C-949518F8D2D5}">
      <dsp:nvSpPr>
        <dsp:cNvPr id="0" name=""/>
        <dsp:cNvSpPr/>
      </dsp:nvSpPr>
      <dsp:spPr>
        <a:xfrm>
          <a:off x="384390" y="6240"/>
          <a:ext cx="7153522" cy="691688"/>
        </a:xfrm>
        <a:prstGeom prst="rect">
          <a:avLst/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СТЕЙКХОЛДЕРЫ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384390" y="6240"/>
        <a:ext cx="7153522" cy="691688"/>
      </dsp:txXfrm>
    </dsp:sp>
    <dsp:sp modelId="{3728C1F2-C6AF-444B-A8E2-8806FF2E3182}">
      <dsp:nvSpPr>
        <dsp:cNvPr id="0" name=""/>
        <dsp:cNvSpPr/>
      </dsp:nvSpPr>
      <dsp:spPr>
        <a:xfrm>
          <a:off x="456277" y="988437"/>
          <a:ext cx="3320919" cy="691688"/>
        </a:xfrm>
        <a:prstGeom prst="rect">
          <a:avLst/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ПЕРВИЧНЫЕ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56277" y="988437"/>
        <a:ext cx="3320919" cy="691688"/>
      </dsp:txXfrm>
    </dsp:sp>
    <dsp:sp modelId="{C077917B-AD9B-4A54-906C-4FF1482EE9B1}">
      <dsp:nvSpPr>
        <dsp:cNvPr id="0" name=""/>
        <dsp:cNvSpPr/>
      </dsp:nvSpPr>
      <dsp:spPr>
        <a:xfrm>
          <a:off x="1286507" y="1970634"/>
          <a:ext cx="1383376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оптант</a:t>
          </a:r>
          <a:endParaRPr lang="ru-RU" sz="2000" b="1" kern="1200" dirty="0"/>
        </a:p>
      </dsp:txBody>
      <dsp:txXfrm>
        <a:off x="1286507" y="1970634"/>
        <a:ext cx="1383376" cy="691688"/>
      </dsp:txXfrm>
    </dsp:sp>
    <dsp:sp modelId="{CC76A918-EA4F-4692-856B-A69E02DBEA21}">
      <dsp:nvSpPr>
        <dsp:cNvPr id="0" name=""/>
        <dsp:cNvSpPr/>
      </dsp:nvSpPr>
      <dsp:spPr>
        <a:xfrm>
          <a:off x="1286507" y="2952831"/>
          <a:ext cx="1383376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семья</a:t>
          </a:r>
          <a:endParaRPr lang="ru-RU" sz="2000" b="1" kern="1200" dirty="0"/>
        </a:p>
      </dsp:txBody>
      <dsp:txXfrm>
        <a:off x="1286507" y="2952831"/>
        <a:ext cx="1383376" cy="691688"/>
      </dsp:txXfrm>
    </dsp:sp>
    <dsp:sp modelId="{09ACC461-137B-42ED-965F-3D478AD13B53}">
      <dsp:nvSpPr>
        <dsp:cNvPr id="0" name=""/>
        <dsp:cNvSpPr/>
      </dsp:nvSpPr>
      <dsp:spPr>
        <a:xfrm>
          <a:off x="1286507" y="3935029"/>
          <a:ext cx="1383376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школа</a:t>
          </a:r>
          <a:endParaRPr lang="ru-RU" sz="2000" b="1" kern="1200" dirty="0"/>
        </a:p>
      </dsp:txBody>
      <dsp:txXfrm>
        <a:off x="1286507" y="3935029"/>
        <a:ext cx="1383376" cy="691688"/>
      </dsp:txXfrm>
    </dsp:sp>
    <dsp:sp modelId="{926AA474-4AA1-4EC9-A932-32C6725551FF}">
      <dsp:nvSpPr>
        <dsp:cNvPr id="0" name=""/>
        <dsp:cNvSpPr/>
      </dsp:nvSpPr>
      <dsp:spPr>
        <a:xfrm>
          <a:off x="1286507" y="4917226"/>
          <a:ext cx="1917567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специалисты</a:t>
          </a:r>
          <a:endParaRPr lang="ru-RU" sz="2000" b="1" kern="1200" dirty="0"/>
        </a:p>
      </dsp:txBody>
      <dsp:txXfrm>
        <a:off x="1286507" y="4917226"/>
        <a:ext cx="1917567" cy="691688"/>
      </dsp:txXfrm>
    </dsp:sp>
    <dsp:sp modelId="{9E0C00F3-FAFC-4927-A9DB-CACA48954B1E}">
      <dsp:nvSpPr>
        <dsp:cNvPr id="0" name=""/>
        <dsp:cNvSpPr/>
      </dsp:nvSpPr>
      <dsp:spPr>
        <a:xfrm>
          <a:off x="4067705" y="988437"/>
          <a:ext cx="3398319" cy="691688"/>
        </a:xfrm>
        <a:prstGeom prst="rect">
          <a:avLst/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ВТОРИЧНЫЕ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067705" y="988437"/>
        <a:ext cx="3398319" cy="691688"/>
      </dsp:txXfrm>
    </dsp:sp>
    <dsp:sp modelId="{1354DB8C-3892-4196-908C-D542ABD9C906}">
      <dsp:nvSpPr>
        <dsp:cNvPr id="0" name=""/>
        <dsp:cNvSpPr/>
      </dsp:nvSpPr>
      <dsp:spPr>
        <a:xfrm>
          <a:off x="4917285" y="1970634"/>
          <a:ext cx="3483300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службы занятости</a:t>
          </a:r>
          <a:endParaRPr lang="ru-RU" sz="2000" b="1" kern="1200" dirty="0"/>
        </a:p>
      </dsp:txBody>
      <dsp:txXfrm>
        <a:off x="4917285" y="1970634"/>
        <a:ext cx="3483300" cy="691688"/>
      </dsp:txXfrm>
    </dsp:sp>
    <dsp:sp modelId="{4C025A90-6BC1-409C-9CCD-A41F77F944AA}">
      <dsp:nvSpPr>
        <dsp:cNvPr id="0" name=""/>
        <dsp:cNvSpPr/>
      </dsp:nvSpPr>
      <dsp:spPr>
        <a:xfrm>
          <a:off x="4917285" y="2952831"/>
          <a:ext cx="3483300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рынок труда</a:t>
          </a:r>
          <a:endParaRPr lang="ru-RU" sz="2000" b="1" kern="1200" dirty="0"/>
        </a:p>
      </dsp:txBody>
      <dsp:txXfrm>
        <a:off x="4917285" y="2952831"/>
        <a:ext cx="3483300" cy="691688"/>
      </dsp:txXfrm>
    </dsp:sp>
    <dsp:sp modelId="{1E8286EC-F51E-4B6F-B848-AD193882FBF3}">
      <dsp:nvSpPr>
        <dsp:cNvPr id="0" name=""/>
        <dsp:cNvSpPr/>
      </dsp:nvSpPr>
      <dsp:spPr>
        <a:xfrm>
          <a:off x="4917285" y="3935029"/>
          <a:ext cx="3483300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рынок образовательных услуг</a:t>
          </a:r>
          <a:endParaRPr lang="ru-RU" sz="2000" b="1" kern="1200" dirty="0"/>
        </a:p>
      </dsp:txBody>
      <dsp:txXfrm>
        <a:off x="4917285" y="3935029"/>
        <a:ext cx="3483300" cy="691688"/>
      </dsp:txXfrm>
    </dsp:sp>
    <dsp:sp modelId="{DF656907-B953-4AC3-9F09-DBE9F00F0696}">
      <dsp:nvSpPr>
        <dsp:cNvPr id="0" name=""/>
        <dsp:cNvSpPr/>
      </dsp:nvSpPr>
      <dsp:spPr>
        <a:xfrm>
          <a:off x="4917285" y="4917226"/>
          <a:ext cx="3483300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общество</a:t>
          </a:r>
          <a:endParaRPr lang="ru-RU" sz="2000" b="1" kern="1200" dirty="0"/>
        </a:p>
      </dsp:txBody>
      <dsp:txXfrm>
        <a:off x="4917285" y="4917226"/>
        <a:ext cx="3483300" cy="691688"/>
      </dsp:txXfrm>
    </dsp:sp>
    <dsp:sp modelId="{7BCF3F9B-2D84-4064-9E8B-FE3823630780}">
      <dsp:nvSpPr>
        <dsp:cNvPr id="0" name=""/>
        <dsp:cNvSpPr/>
      </dsp:nvSpPr>
      <dsp:spPr>
        <a:xfrm>
          <a:off x="4917285" y="5899423"/>
          <a:ext cx="3483300" cy="691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государство</a:t>
          </a:r>
          <a:endParaRPr lang="ru-RU" sz="2000" b="1" kern="1200" dirty="0"/>
        </a:p>
      </dsp:txBody>
      <dsp:txXfrm>
        <a:off x="4917285" y="5899423"/>
        <a:ext cx="3483300" cy="6916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38979E-C7E7-4CB9-8719-AE077A7DEA9C}">
      <dsp:nvSpPr>
        <dsp:cNvPr id="0" name=""/>
        <dsp:cNvSpPr/>
      </dsp:nvSpPr>
      <dsp:spPr>
        <a:xfrm>
          <a:off x="5927416" y="3601743"/>
          <a:ext cx="2773844" cy="17968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Негласные семейные правила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6759570" y="4050949"/>
        <a:ext cx="1941691" cy="1347616"/>
      </dsp:txXfrm>
    </dsp:sp>
    <dsp:sp modelId="{B1CFB887-7A3D-4245-8F75-B9DDED0DD151}">
      <dsp:nvSpPr>
        <dsp:cNvPr id="0" name=""/>
        <dsp:cNvSpPr/>
      </dsp:nvSpPr>
      <dsp:spPr>
        <a:xfrm>
          <a:off x="744269" y="3601743"/>
          <a:ext cx="2773844" cy="17968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Манипуляции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744269" y="4050949"/>
        <a:ext cx="1941691" cy="1347616"/>
      </dsp:txXfrm>
    </dsp:sp>
    <dsp:sp modelId="{B1D643AB-8006-400F-9A0B-24435CCA494F}">
      <dsp:nvSpPr>
        <dsp:cNvPr id="0" name=""/>
        <dsp:cNvSpPr/>
      </dsp:nvSpPr>
      <dsp:spPr>
        <a:xfrm>
          <a:off x="5698352" y="2331"/>
          <a:ext cx="2773844" cy="17968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Личный пример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6530506" y="2331"/>
        <a:ext cx="1941691" cy="1347616"/>
      </dsp:txXfrm>
    </dsp:sp>
    <dsp:sp modelId="{739E0894-5526-47B0-8843-4C0620AF6B5E}">
      <dsp:nvSpPr>
        <dsp:cNvPr id="0" name=""/>
        <dsp:cNvSpPr/>
      </dsp:nvSpPr>
      <dsp:spPr>
        <a:xfrm>
          <a:off x="671802" y="-777"/>
          <a:ext cx="3775451" cy="18030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Воспитательные</a:t>
          </a:r>
          <a:br>
            <a:rPr lang="ru-RU" sz="1800" kern="1200" dirty="0" smtClean="0">
              <a:latin typeface="Arial" pitchFamily="34" charset="0"/>
              <a:cs typeface="Arial" pitchFamily="34" charset="0"/>
            </a:rPr>
          </a:br>
          <a:r>
            <a:rPr lang="ru-RU" sz="1800" kern="1200" dirty="0" smtClean="0">
              <a:latin typeface="Arial" pitchFamily="34" charset="0"/>
              <a:cs typeface="Arial" pitchFamily="34" charset="0"/>
            </a:rPr>
            <a:t>воздействия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671802" y="-777"/>
        <a:ext cx="2642816" cy="1352279"/>
      </dsp:txXfrm>
    </dsp:sp>
    <dsp:sp modelId="{747891AE-7197-460F-A98F-D00B20B44DEA}">
      <dsp:nvSpPr>
        <dsp:cNvPr id="0" name=""/>
        <dsp:cNvSpPr/>
      </dsp:nvSpPr>
      <dsp:spPr>
        <a:xfrm>
          <a:off x="2084524" y="320836"/>
          <a:ext cx="2431325" cy="2431325"/>
        </a:xfrm>
        <a:prstGeom prst="pieWedg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Намеренное осознанное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2084524" y="320836"/>
        <a:ext cx="2431325" cy="2431325"/>
      </dsp:txXfrm>
    </dsp:sp>
    <dsp:sp modelId="{EFED569D-8B36-422B-B3A0-8754DC644D58}">
      <dsp:nvSpPr>
        <dsp:cNvPr id="0" name=""/>
        <dsp:cNvSpPr/>
      </dsp:nvSpPr>
      <dsp:spPr>
        <a:xfrm rot="5400000">
          <a:off x="4628150" y="320836"/>
          <a:ext cx="2431325" cy="2431325"/>
        </a:xfrm>
        <a:prstGeom prst="pieWedg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Ненамеренное осознанное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4628150" y="320836"/>
        <a:ext cx="2431325" cy="2431325"/>
      </dsp:txXfrm>
    </dsp:sp>
    <dsp:sp modelId="{48E0A794-3A5A-4BE4-9E23-E1681DB76A62}">
      <dsp:nvSpPr>
        <dsp:cNvPr id="0" name=""/>
        <dsp:cNvSpPr/>
      </dsp:nvSpPr>
      <dsp:spPr>
        <a:xfrm rot="10800000">
          <a:off x="4628150" y="2864462"/>
          <a:ext cx="2431325" cy="2431325"/>
        </a:xfrm>
        <a:prstGeom prst="pieWedg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Ненамеренное неосознанное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4628150" y="2864462"/>
        <a:ext cx="2431325" cy="2431325"/>
      </dsp:txXfrm>
    </dsp:sp>
    <dsp:sp modelId="{A3F606B7-DF7E-40BC-A767-D599E854FF7A}">
      <dsp:nvSpPr>
        <dsp:cNvPr id="0" name=""/>
        <dsp:cNvSpPr/>
      </dsp:nvSpPr>
      <dsp:spPr>
        <a:xfrm rot="16200000">
          <a:off x="2084524" y="2864462"/>
          <a:ext cx="2431325" cy="2431325"/>
        </a:xfrm>
        <a:prstGeom prst="pieWedg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Намеренное неосознанное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 rot="16200000">
        <a:off x="2084524" y="2864462"/>
        <a:ext cx="2431325" cy="2431325"/>
      </dsp:txXfrm>
    </dsp:sp>
    <dsp:sp modelId="{76FD3474-65AE-462D-903C-C65989EE6E0B}">
      <dsp:nvSpPr>
        <dsp:cNvPr id="0" name=""/>
        <dsp:cNvSpPr/>
      </dsp:nvSpPr>
      <dsp:spPr>
        <a:xfrm>
          <a:off x="4152273" y="2302955"/>
          <a:ext cx="839452" cy="72995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2EAAC-A599-4036-B575-44C28A4F49A9}">
      <dsp:nvSpPr>
        <dsp:cNvPr id="0" name=""/>
        <dsp:cNvSpPr/>
      </dsp:nvSpPr>
      <dsp:spPr>
        <a:xfrm rot="10800000">
          <a:off x="4152273" y="2583709"/>
          <a:ext cx="839452" cy="72995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15E5A-60D5-4989-9DBE-84C65BBC78D0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.</a:t>
          </a:r>
          <a:endParaRPr lang="ru-RU" sz="3100" kern="1200" dirty="0"/>
        </a:p>
      </dsp:txBody>
      <dsp:txXfrm rot="5400000">
        <a:off x="-299891" y="299967"/>
        <a:ext cx="1999276" cy="1399493"/>
      </dsp:txXfrm>
    </dsp:sp>
    <dsp:sp modelId="{8AD16BBF-1EF3-4D2E-99E3-028B614596BC}">
      <dsp:nvSpPr>
        <dsp:cNvPr id="0" name=""/>
        <dsp:cNvSpPr/>
      </dsp:nvSpPr>
      <dsp:spPr>
        <a:xfrm rot="5400000">
          <a:off x="4267621" y="-2868052"/>
          <a:ext cx="1299529" cy="7035786"/>
        </a:xfrm>
        <a:prstGeom prst="round2Same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полагают, что популярность предпочтительнее благосостояния и классической карьеры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не согласны начинать свой трудовой путь с </a:t>
          </a:r>
          <a:r>
            <a:rPr lang="ru-RU" sz="1400" kern="1200" dirty="0" err="1" smtClean="0">
              <a:latin typeface="Arial" pitchFamily="34" charset="0"/>
              <a:cs typeface="Arial" pitchFamily="34" charset="0"/>
            </a:rPr>
            <a:t>низкоквалифицированного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труда; 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плохо воспринимают идею жесткой иерархии, склоняясь к индивидуализму; 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не верят в выбор одной профессии на всю жизнь;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4267621" y="-2868052"/>
        <a:ext cx="1299529" cy="7035786"/>
      </dsp:txXfrm>
    </dsp:sp>
    <dsp:sp modelId="{F62630E1-E289-4B96-9533-7116BE943A37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.</a:t>
          </a:r>
          <a:endParaRPr lang="ru-RU" sz="3100" kern="1200" dirty="0"/>
        </a:p>
      </dsp:txBody>
      <dsp:txXfrm rot="5400000">
        <a:off x="-299891" y="2108565"/>
        <a:ext cx="1999276" cy="1399493"/>
      </dsp:txXfrm>
    </dsp:sp>
    <dsp:sp modelId="{602B82FB-D574-439F-B843-FF0184309C2C}">
      <dsp:nvSpPr>
        <dsp:cNvPr id="0" name=""/>
        <dsp:cNvSpPr/>
      </dsp:nvSpPr>
      <dsp:spPr>
        <a:xfrm rot="5400000">
          <a:off x="4267621" y="-1059454"/>
          <a:ext cx="1299529" cy="7035786"/>
        </a:xfrm>
        <a:prstGeom prst="round2Same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свободное время ценят превыше материального вознаграждения;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практикуют разного рода способы избегания столкновений с реальностью; 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не отделяются от родительской семьи полностью, но и не живут с ней одной жизнью, продлевая свое отрочество и возможность искать себя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4267621" y="-1059454"/>
        <a:ext cx="1299529" cy="7035786"/>
      </dsp:txXfrm>
    </dsp:sp>
    <dsp:sp modelId="{809CC5B9-E61D-4694-B975-38E14484F39C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atMod val="30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.</a:t>
          </a:r>
          <a:endParaRPr lang="ru-RU" sz="3100" kern="1200" dirty="0"/>
        </a:p>
      </dsp:txBody>
      <dsp:txXfrm rot="5400000">
        <a:off x="-299891" y="3917162"/>
        <a:ext cx="1999276" cy="1399493"/>
      </dsp:txXfrm>
    </dsp:sp>
    <dsp:sp modelId="{A9638F86-7086-468C-B788-26850644DAAD}">
      <dsp:nvSpPr>
        <dsp:cNvPr id="0" name=""/>
        <dsp:cNvSpPr/>
      </dsp:nvSpPr>
      <dsp:spPr>
        <a:xfrm rot="5400000">
          <a:off x="4267621" y="749143"/>
          <a:ext cx="1299529" cy="7035786"/>
        </a:xfrm>
        <a:prstGeom prst="round2Same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образование воспринимают как возможность личностного роста, в малой степени соотнося его с профессиональной карьерой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зачастую воспринимают себя и свою жизнь как предмет творчества</a:t>
          </a:r>
          <a:endParaRPr lang="ru-RU" sz="14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нередко и в  25 лет продолжают думать над тем, кем будут, когда вырастут, и др.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 rot="5400000">
        <a:off x="4267621" y="749143"/>
        <a:ext cx="1299529" cy="703578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64E07-A2DE-47B2-86E4-9FB927018EE4}">
      <dsp:nvSpPr>
        <dsp:cNvPr id="0" name=""/>
        <dsp:cNvSpPr/>
      </dsp:nvSpPr>
      <dsp:spPr>
        <a:xfrm>
          <a:off x="2808303" y="12"/>
          <a:ext cx="3828796" cy="38287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chemeClr val="accent4"/>
              </a:solidFill>
            </a:rPr>
            <a:t>НАДО</a:t>
          </a:r>
          <a:endParaRPr lang="ru-RU" sz="6000" b="1" kern="1200" dirty="0">
            <a:solidFill>
              <a:schemeClr val="accent4"/>
            </a:solidFill>
          </a:endParaRPr>
        </a:p>
      </dsp:txBody>
      <dsp:txXfrm>
        <a:off x="3318809" y="670052"/>
        <a:ext cx="2807784" cy="1722958"/>
      </dsp:txXfrm>
    </dsp:sp>
    <dsp:sp modelId="{78E6269D-8C89-4515-90F0-8B7A159FF57F}">
      <dsp:nvSpPr>
        <dsp:cNvPr id="0" name=""/>
        <dsp:cNvSpPr/>
      </dsp:nvSpPr>
      <dsp:spPr>
        <a:xfrm>
          <a:off x="4320461" y="2420884"/>
          <a:ext cx="3828796" cy="38287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chemeClr val="accent4"/>
              </a:solidFill>
            </a:rPr>
            <a:t>МОГУ</a:t>
          </a:r>
          <a:endParaRPr lang="ru-RU" sz="6000" b="1" kern="1200" dirty="0">
            <a:solidFill>
              <a:schemeClr val="accent4"/>
            </a:solidFill>
          </a:endParaRPr>
        </a:p>
      </dsp:txBody>
      <dsp:txXfrm>
        <a:off x="5491434" y="3409990"/>
        <a:ext cx="2297278" cy="2105838"/>
      </dsp:txXfrm>
    </dsp:sp>
    <dsp:sp modelId="{E1EE2267-914B-4D46-856F-38D685479170}">
      <dsp:nvSpPr>
        <dsp:cNvPr id="0" name=""/>
        <dsp:cNvSpPr/>
      </dsp:nvSpPr>
      <dsp:spPr>
        <a:xfrm>
          <a:off x="1522465" y="2521007"/>
          <a:ext cx="3828796" cy="38287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chemeClr val="accent4"/>
              </a:solidFill>
            </a:rPr>
            <a:t>ХОЧУ</a:t>
          </a:r>
          <a:endParaRPr lang="ru-RU" sz="6000" b="1" kern="1200" dirty="0">
            <a:solidFill>
              <a:schemeClr val="accent4"/>
            </a:solidFill>
          </a:endParaRPr>
        </a:p>
      </dsp:txBody>
      <dsp:txXfrm>
        <a:off x="1883010" y="3510113"/>
        <a:ext cx="2297278" cy="210583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3AD364-CC74-4672-A10D-3DFF9B2062D6}">
      <dsp:nvSpPr>
        <dsp:cNvPr id="0" name=""/>
        <dsp:cNvSpPr/>
      </dsp:nvSpPr>
      <dsp:spPr>
        <a:xfrm>
          <a:off x="0" y="551013"/>
          <a:ext cx="3650500" cy="36505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E190E-08D7-4C88-BEFB-5D6040F7B9EC}">
      <dsp:nvSpPr>
        <dsp:cNvPr id="0" name=""/>
        <dsp:cNvSpPr/>
      </dsp:nvSpPr>
      <dsp:spPr>
        <a:xfrm>
          <a:off x="1825250" y="432043"/>
          <a:ext cx="4258917" cy="36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Положиться на прогнозы экспертов?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825250" y="432043"/>
        <a:ext cx="4258917" cy="775731"/>
      </dsp:txXfrm>
    </dsp:sp>
    <dsp:sp modelId="{E03BE6E0-8A54-4AA0-B445-EF666E9B6C7F}">
      <dsp:nvSpPr>
        <dsp:cNvPr id="0" name=""/>
        <dsp:cNvSpPr/>
      </dsp:nvSpPr>
      <dsp:spPr>
        <a:xfrm>
          <a:off x="479128" y="1326745"/>
          <a:ext cx="2692244" cy="26922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36988-5A6A-48AF-BC98-2CAE18A01AC7}">
      <dsp:nvSpPr>
        <dsp:cNvPr id="0" name=""/>
        <dsp:cNvSpPr/>
      </dsp:nvSpPr>
      <dsp:spPr>
        <a:xfrm>
          <a:off x="1825250" y="1326745"/>
          <a:ext cx="4258917" cy="2692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Принять особенности современных подростков как показатель грядущих изменений на рынке труда?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825250" y="1326745"/>
        <a:ext cx="4258917" cy="775731"/>
      </dsp:txXfrm>
    </dsp:sp>
    <dsp:sp modelId="{8FF35FD8-79C5-40DC-9960-E4C3DE67B6D7}">
      <dsp:nvSpPr>
        <dsp:cNvPr id="0" name=""/>
        <dsp:cNvSpPr/>
      </dsp:nvSpPr>
      <dsp:spPr>
        <a:xfrm>
          <a:off x="958256" y="2102476"/>
          <a:ext cx="1733987" cy="17339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8D231-4B9F-4F42-B966-528780F4FA83}">
      <dsp:nvSpPr>
        <dsp:cNvPr id="0" name=""/>
        <dsp:cNvSpPr/>
      </dsp:nvSpPr>
      <dsp:spPr>
        <a:xfrm>
          <a:off x="1825250" y="2102476"/>
          <a:ext cx="4258917" cy="17339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Настраивать  молодежь на профессиональную мобильность?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825250" y="2102476"/>
        <a:ext cx="4258917" cy="775731"/>
      </dsp:txXfrm>
    </dsp:sp>
    <dsp:sp modelId="{F238A996-3B11-4E54-B32E-34D61224985B}">
      <dsp:nvSpPr>
        <dsp:cNvPr id="0" name=""/>
        <dsp:cNvSpPr/>
      </dsp:nvSpPr>
      <dsp:spPr>
        <a:xfrm>
          <a:off x="1437384" y="2878207"/>
          <a:ext cx="775731" cy="7757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54B06-00BA-493B-9B19-1CC14C939CC7}">
      <dsp:nvSpPr>
        <dsp:cNvPr id="0" name=""/>
        <dsp:cNvSpPr/>
      </dsp:nvSpPr>
      <dsp:spPr>
        <a:xfrm>
          <a:off x="1825250" y="2878207"/>
          <a:ext cx="4258917" cy="775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Развивать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общетрудовые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и общекультурные компетенции?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1825250" y="2878207"/>
        <a:ext cx="4258917" cy="7757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23BD8A-3C7C-4FD1-8AFA-504C0C0A5AE6}">
      <dsp:nvSpPr>
        <dsp:cNvPr id="0" name=""/>
        <dsp:cNvSpPr/>
      </dsp:nvSpPr>
      <dsp:spPr>
        <a:xfrm>
          <a:off x="0" y="74676"/>
          <a:ext cx="8229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Несовпадение опыта</a:t>
          </a:r>
          <a:endParaRPr lang="ru-RU" sz="2800" kern="1200" dirty="0"/>
        </a:p>
      </dsp:txBody>
      <dsp:txXfrm>
        <a:off x="0" y="74676"/>
        <a:ext cx="8229600" cy="810809"/>
      </dsp:txXfrm>
    </dsp:sp>
    <dsp:sp modelId="{F7D336DC-EF32-4222-898F-01134FDE1982}">
      <dsp:nvSpPr>
        <dsp:cNvPr id="0" name=""/>
        <dsp:cNvSpPr/>
      </dsp:nvSpPr>
      <dsp:spPr>
        <a:xfrm>
          <a:off x="0" y="966126"/>
          <a:ext cx="8229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Межпоколенные</a:t>
          </a:r>
          <a:r>
            <a:rPr lang="ru-RU" sz="2800" kern="1200" dirty="0" smtClean="0"/>
            <a:t> барьеры </a:t>
          </a:r>
          <a:endParaRPr lang="ru-RU" sz="2800" kern="1200" dirty="0"/>
        </a:p>
      </dsp:txBody>
      <dsp:txXfrm>
        <a:off x="0" y="966126"/>
        <a:ext cx="8229600" cy="810809"/>
      </dsp:txXfrm>
    </dsp:sp>
    <dsp:sp modelId="{E6CB651A-8577-4AFA-897D-1845140EF142}">
      <dsp:nvSpPr>
        <dsp:cNvPr id="0" name=""/>
        <dsp:cNvSpPr/>
      </dsp:nvSpPr>
      <dsp:spPr>
        <a:xfrm>
          <a:off x="0" y="1857576"/>
          <a:ext cx="8229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Противоречие потребностей</a:t>
          </a:r>
          <a:endParaRPr lang="ru-RU" sz="2800" kern="1200" dirty="0"/>
        </a:p>
      </dsp:txBody>
      <dsp:txXfrm>
        <a:off x="0" y="1857576"/>
        <a:ext cx="8229600" cy="810809"/>
      </dsp:txXfrm>
    </dsp:sp>
    <dsp:sp modelId="{AD4D8190-ADB3-44C0-BBE3-A86E68895D48}">
      <dsp:nvSpPr>
        <dsp:cNvPr id="0" name=""/>
        <dsp:cNvSpPr/>
      </dsp:nvSpPr>
      <dsp:spPr>
        <a:xfrm>
          <a:off x="0" y="2749026"/>
          <a:ext cx="8229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Противоречие контроля</a:t>
          </a:r>
          <a:endParaRPr lang="ru-RU" sz="2800" kern="1200" dirty="0"/>
        </a:p>
      </dsp:txBody>
      <dsp:txXfrm>
        <a:off x="0" y="2749026"/>
        <a:ext cx="8229600" cy="810809"/>
      </dsp:txXfrm>
    </dsp:sp>
    <dsp:sp modelId="{D9F75FEE-85FC-4239-9E51-15AC0BBC85BF}">
      <dsp:nvSpPr>
        <dsp:cNvPr id="0" name=""/>
        <dsp:cNvSpPr/>
      </dsp:nvSpPr>
      <dsp:spPr>
        <a:xfrm>
          <a:off x="0" y="3640476"/>
          <a:ext cx="82296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 др.</a:t>
          </a:r>
          <a:endParaRPr lang="ru-RU" sz="2800" kern="1200" dirty="0"/>
        </a:p>
      </dsp:txBody>
      <dsp:txXfrm>
        <a:off x="0" y="3640476"/>
        <a:ext cx="8229600" cy="810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0DF8-FBDF-461B-A761-88A6F369FAEE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28807-9CA5-4CF9-B6CE-720E929AF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28807-9CA5-4CF9-B6CE-720E929AF3C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5.jpeg"/><Relationship Id="rId9" Type="http://schemas.microsoft.com/office/2007/relationships/diagramDrawing" Target="../diagrams/drawin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4970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Роль семьи </a:t>
            </a:r>
            <a:r>
              <a:rPr lang="en-US" sz="4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в социально-профессиональном самоопределении обучающихся</a:t>
            </a:r>
            <a:endParaRPr lang="ru-RU" sz="44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Кропивянская Светлана Олеговна</a:t>
            </a:r>
          </a:p>
          <a:p>
            <a:r>
              <a:rPr lang="ru-RU" sz="1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Вед. специалист методического отдела, </a:t>
            </a:r>
          </a:p>
          <a:p>
            <a:r>
              <a:rPr lang="ru-RU" sz="1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аспирант кафедры педагогики и психологии</a:t>
            </a:r>
            <a:br>
              <a:rPr lang="ru-RU" sz="1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ФГАОУ ДПО АПК и ППРО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31683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Стратегия развития воспитания в Российской Федерации на период до 2025 года (утв. распоряжением Правительства РФ от 29 мая 2015 г. N 996-р)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«Трудовое воспитание и профессиональное самоопределение реализуется посредством: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воспитания у детей уважения к труду и людям труда, трудовым достижениям;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формирования у детей умений и навыков самообслуживания, потребности трудиться, добросовестного, ответственного и творческого отношения к разным видам трудовой деятельности, включая обучение и выполнение домашних обязанностей;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развития навыков совместной работы, умения работать самостоятельно, мобилизуя необходимые ресурсы, правильно оценивая смысл и последствия своих действий;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содействия профессиональному самоопределению, приобщения детей к социально значимой деятельности для осмысленного выбора профессии.»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Что не так с его способностями?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869160"/>
            <a:ext cx="81369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СПОСОБНОСТИ РАЗВИВАЮТСЯ В ДЕЯТЕЛЬНОСТИ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474024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Что мы знаем о профессиях будущего?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" name="Рисунок 10" descr="26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077072"/>
            <a:ext cx="2545155" cy="2088232"/>
          </a:xfrm>
          <a:prstGeom prst="rect">
            <a:avLst/>
          </a:prstGeom>
        </p:spPr>
      </p:pic>
      <p:pic>
        <p:nvPicPr>
          <p:cNvPr id="12" name="Рисунок 11" descr="insdia1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908720"/>
            <a:ext cx="2498590" cy="2232248"/>
          </a:xfrm>
          <a:prstGeom prst="rect">
            <a:avLst/>
          </a:prstGeom>
        </p:spPr>
      </p:pic>
      <p:pic>
        <p:nvPicPr>
          <p:cNvPr id="9" name="Рисунок 8" descr="1196b00bf1b5cecd865044ec82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2564904"/>
            <a:ext cx="2363339" cy="1872208"/>
          </a:xfrm>
          <a:prstGeom prst="rect">
            <a:avLst/>
          </a:prstGeom>
        </p:spPr>
      </p:pic>
      <p:graphicFrame>
        <p:nvGraphicFramePr>
          <p:cNvPr id="16" name="Схема 15"/>
          <p:cNvGraphicFramePr/>
          <p:nvPr/>
        </p:nvGraphicFramePr>
        <p:xfrm>
          <a:off x="0" y="1340768"/>
          <a:ext cx="60841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Некоторые причины неслаженной работы родителей и детей в планировании профессионального пути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3878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сложная личностная характеристика,  которая трактуется,  как междисциплинарный феномен, и рассматривается, как серия  задач, которые ставит общество  перед личностью; как процесс поэтапного принятия решений, посредством которых индивид формирует баланс между собственными  предпочтениями и потребностями системы разделения труда в обществе; как процесс формирования  индивидуального стиля  жизни, частью которого являются  профессиональная деятельность .</a:t>
            </a:r>
          </a:p>
          <a:p>
            <a:endParaRPr lang="ru-RU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Социально-профессиональное самоопределение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endParaRPr lang="ru-RU" dirty="0" smtClean="0"/>
          </a:p>
          <a:p>
            <a:r>
              <a:rPr lang="ru-RU" sz="2400" dirty="0" err="1" smtClean="0"/>
              <a:t>Стейкхо́лдер</a:t>
            </a:r>
            <a:r>
              <a:rPr lang="ru-RU" sz="2400" dirty="0" smtClean="0"/>
              <a:t> (англ. </a:t>
            </a:r>
            <a:r>
              <a:rPr lang="ru-RU" sz="2400" i="1" dirty="0" err="1" smtClean="0"/>
              <a:t>stákeholder</a:t>
            </a:r>
            <a:r>
              <a:rPr lang="ru-RU" sz="2400" dirty="0" smtClean="0"/>
              <a:t>), заинтересованная сторона, причастная сторона — физическое лицо или организация, имеющая права, долю, требования или интересы относительно системы или её свойств, удовлетворяющих их потребностям и ожиданиям.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Социально-профессиональное самоопределение и его </a:t>
            </a:r>
            <a:r>
              <a:rPr lang="ru-RU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стейкхолдеры</a:t>
            </a:r>
            <a:endParaRPr lang="ru-RU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60648"/>
          <a:ext cx="878497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</a:t>
            </a:r>
            <a:r>
              <a:rPr lang="ru-RU" sz="32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Влияние семьи</a:t>
            </a:r>
            <a:endParaRPr lang="ru-RU" sz="32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4vbEVwfypA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8136904" cy="473834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/>
                </a:solidFill>
              </a:rPr>
              <a:t>Влияние </a:t>
            </a:r>
            <a:r>
              <a:rPr lang="ru-RU" sz="3200" dirty="0" err="1" smtClean="0">
                <a:solidFill>
                  <a:schemeClr val="accent4"/>
                </a:solidFill>
              </a:rPr>
              <a:t>дисфункциональной</a:t>
            </a:r>
            <a:r>
              <a:rPr lang="ru-RU" sz="3200" dirty="0" smtClean="0">
                <a:solidFill>
                  <a:schemeClr val="accent4"/>
                </a:solidFill>
              </a:rPr>
              <a:t> семьи</a:t>
            </a:r>
            <a:endParaRPr lang="ru-RU" sz="32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4352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</a:rPr>
              <a:t>Особенности современных подростков</a:t>
            </a:r>
            <a:endParaRPr lang="ru-RU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180528" y="0"/>
          <a:ext cx="9505056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Почему проверенные схемы не всегда срабатывают?</a:t>
            </a:r>
            <a:endParaRPr lang="ru-RU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2636912"/>
            <a:ext cx="16561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Неуспешность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Учеба ради учебы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Неадекватная самооценка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Отсутствие позитивного взгляда на свое будущее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Неспособность сформулировать свои желания, вызванная негативным опытом в родительской семье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Почему он ничего не хочет?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350</Words>
  <Application>Microsoft Office PowerPoint</Application>
  <PresentationFormat>Экран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Роль семьи  в социально-профессиональном самоопределении обучающихся</vt:lpstr>
      <vt:lpstr>Социально-профессиональное самоопределение</vt:lpstr>
      <vt:lpstr>Социально-профессиональное самоопределение и его стейкхолдеры</vt:lpstr>
      <vt:lpstr>Слайд 4</vt:lpstr>
      <vt:lpstr>                  Влияние семьи</vt:lpstr>
      <vt:lpstr>Влияние дисфункциональной семьи</vt:lpstr>
      <vt:lpstr>Особенности современных подростков</vt:lpstr>
      <vt:lpstr>Почему проверенные схемы не всегда срабатывают?</vt:lpstr>
      <vt:lpstr>Почему он ничего не хочет?</vt:lpstr>
      <vt:lpstr>Что не так с его способностями?</vt:lpstr>
      <vt:lpstr>Что мы знаем о профессиях будущего?</vt:lpstr>
      <vt:lpstr>Некоторые причины неслаженной работы родителей и детей в планировании профессионального пути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семьи  в социально-профессиональном самоопределении обучающихся</dc:title>
  <cp:lastModifiedBy>User</cp:lastModifiedBy>
  <cp:revision>26</cp:revision>
  <dcterms:modified xsi:type="dcterms:W3CDTF">2017-11-24T06:44:27Z</dcterms:modified>
</cp:coreProperties>
</file>